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76" r:id="rId5"/>
    <p:sldId id="258" r:id="rId6"/>
    <p:sldId id="259" r:id="rId7"/>
    <p:sldId id="260" r:id="rId8"/>
    <p:sldId id="277" r:id="rId9"/>
    <p:sldId id="261" r:id="rId10"/>
    <p:sldId id="262" r:id="rId11"/>
    <p:sldId id="263" r:id="rId12"/>
    <p:sldId id="278" r:id="rId14"/>
    <p:sldId id="264" r:id="rId15"/>
    <p:sldId id="265" r:id="rId16"/>
    <p:sldId id="266" r:id="rId17"/>
    <p:sldId id="279" r:id="rId18"/>
    <p:sldId id="267" r:id="rId19"/>
    <p:sldId id="268" r:id="rId20"/>
    <p:sldId id="269" r:id="rId21"/>
    <p:sldId id="280" r:id="rId22"/>
    <p:sldId id="270" r:id="rId23"/>
    <p:sldId id="271" r:id="rId24"/>
    <p:sldId id="272" r:id="rId25"/>
    <p:sldId id="281" r:id="rId26"/>
    <p:sldId id="273" r:id="rId27"/>
    <p:sldId id="274" r:id="rId28"/>
    <p:sldId id="275" r:id="rId29"/>
    <p:sldId id="282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39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82.xml"/><Relationship Id="rId2" Type="http://schemas.openxmlformats.org/officeDocument/2006/relationships/tags" Target="../tags/tag64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1.xml"/><Relationship Id="rId1" Type="http://schemas.openxmlformats.org/officeDocument/2006/relationships/tags" Target="../tags/tag1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1.png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image" Target="../media/image8.png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image" Target="../media/image9.png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29.xml"/><Relationship Id="rId7" Type="http://schemas.openxmlformats.org/officeDocument/2006/relationships/image" Target="../media/image10.png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image" Target="../media/image12.png"/><Relationship Id="rId10" Type="http://schemas.openxmlformats.org/officeDocument/2006/relationships/tags" Target="../tags/tag230.xml"/><Relationship Id="rId1" Type="http://schemas.openxmlformats.org/officeDocument/2006/relationships/tags" Target="../tags/tag22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../media/image1.png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image" Target="../media/image14.png"/><Relationship Id="rId7" Type="http://schemas.openxmlformats.org/officeDocument/2006/relationships/tags" Target="../tags/tag265.xml"/><Relationship Id="rId6" Type="http://schemas.openxmlformats.org/officeDocument/2006/relationships/image" Target="../media/image13.png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6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71.xml"/><Relationship Id="rId19" Type="http://schemas.openxmlformats.org/officeDocument/2006/relationships/tags" Target="../tags/tag285.xml"/><Relationship Id="rId18" Type="http://schemas.openxmlformats.org/officeDocument/2006/relationships/tags" Target="../tags/tag284.xml"/><Relationship Id="rId17" Type="http://schemas.openxmlformats.org/officeDocument/2006/relationships/tags" Target="../tags/tag283.xml"/><Relationship Id="rId16" Type="http://schemas.openxmlformats.org/officeDocument/2006/relationships/tags" Target="../tags/tag282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image" Target="../media/image17.png"/><Relationship Id="rId12" Type="http://schemas.openxmlformats.org/officeDocument/2006/relationships/tags" Target="../tags/tag279.xml"/><Relationship Id="rId11" Type="http://schemas.openxmlformats.org/officeDocument/2006/relationships/image" Target="../media/image16.png"/><Relationship Id="rId10" Type="http://schemas.openxmlformats.org/officeDocument/2006/relationships/tags" Target="../tags/tag278.xml"/><Relationship Id="rId1" Type="http://schemas.openxmlformats.org/officeDocument/2006/relationships/tags" Target="../tags/tag27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image" Target="../media/image19.png"/><Relationship Id="rId7" Type="http://schemas.openxmlformats.org/officeDocument/2006/relationships/tags" Target="../tags/tag291.xml"/><Relationship Id="rId6" Type="http://schemas.openxmlformats.org/officeDocument/2006/relationships/image" Target="../media/image18.pn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image" Target="../media/image20.png"/><Relationship Id="rId1" Type="http://schemas.openxmlformats.org/officeDocument/2006/relationships/tags" Target="../tags/tag28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image" Target="../media/image1.png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9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113.xml"/><Relationship Id="rId31" Type="http://schemas.openxmlformats.org/officeDocument/2006/relationships/image" Target="../media/image1.png"/><Relationship Id="rId30" Type="http://schemas.openxmlformats.org/officeDocument/2006/relationships/tags" Target="../tags/tag112.xml"/><Relationship Id="rId3" Type="http://schemas.openxmlformats.org/officeDocument/2006/relationships/tags" Target="../tags/tag85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13.xml"/><Relationship Id="rId7" Type="http://schemas.openxmlformats.org/officeDocument/2006/relationships/image" Target="../media/image21.png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18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tags" Target="../tags/tag30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image" Target="../media/image23.png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image" Target="../media/image11.png"/><Relationship Id="rId10" Type="http://schemas.openxmlformats.org/officeDocument/2006/relationships/tags" Target="../tags/tag334.xml"/><Relationship Id="rId1" Type="http://schemas.openxmlformats.org/officeDocument/2006/relationships/tags" Target="../tags/tag32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image" Target="../media/image1.png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377.xml"/><Relationship Id="rId24" Type="http://schemas.openxmlformats.org/officeDocument/2006/relationships/tags" Target="../tags/tag376.xml"/><Relationship Id="rId23" Type="http://schemas.openxmlformats.org/officeDocument/2006/relationships/tags" Target="../tags/tag375.xml"/><Relationship Id="rId22" Type="http://schemas.openxmlformats.org/officeDocument/2006/relationships/tags" Target="../tags/tag374.xml"/><Relationship Id="rId21" Type="http://schemas.openxmlformats.org/officeDocument/2006/relationships/tags" Target="../tags/tag373.xml"/><Relationship Id="rId20" Type="http://schemas.openxmlformats.org/officeDocument/2006/relationships/tags" Target="../tags/tag372.xml"/><Relationship Id="rId2" Type="http://schemas.openxmlformats.org/officeDocument/2006/relationships/tags" Target="../tags/tag354.xml"/><Relationship Id="rId19" Type="http://schemas.openxmlformats.org/officeDocument/2006/relationships/tags" Target="../tags/tag371.xml"/><Relationship Id="rId18" Type="http://schemas.openxmlformats.org/officeDocument/2006/relationships/tags" Target="../tags/tag370.xml"/><Relationship Id="rId17" Type="http://schemas.openxmlformats.org/officeDocument/2006/relationships/tags" Target="../tags/tag369.xml"/><Relationship Id="rId16" Type="http://schemas.openxmlformats.org/officeDocument/2006/relationships/tags" Target="../tags/tag368.xml"/><Relationship Id="rId15" Type="http://schemas.openxmlformats.org/officeDocument/2006/relationships/tags" Target="../tags/tag367.xml"/><Relationship Id="rId14" Type="http://schemas.openxmlformats.org/officeDocument/2006/relationships/tags" Target="../tags/tag366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tags" Target="../tags/tag35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86.xml"/><Relationship Id="rId1" Type="http://schemas.openxmlformats.org/officeDocument/2006/relationships/tags" Target="../tags/tag37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96.xml"/><Relationship Id="rId10" Type="http://schemas.openxmlformats.org/officeDocument/2006/relationships/image" Target="../media/image1.png"/><Relationship Id="rId1" Type="http://schemas.openxmlformats.org/officeDocument/2006/relationships/tags" Target="../tags/tag38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../media/image1.png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image" Target="../media/image2.png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30.xml"/><Relationship Id="rId1" Type="http://schemas.openxmlformats.org/officeDocument/2006/relationships/tags" Target="../tags/tag1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53.xml"/><Relationship Id="rId11" Type="http://schemas.openxmlformats.org/officeDocument/2006/relationships/image" Target="../media/image4.png"/><Relationship Id="rId10" Type="http://schemas.openxmlformats.org/officeDocument/2006/relationships/tags" Target="../tags/tag152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image" Target="../media/image1.png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6.png"/><Relationship Id="rId7" Type="http://schemas.openxmlformats.org/officeDocument/2006/relationships/tags" Target="../tags/tag167.xml"/><Relationship Id="rId6" Type="http://schemas.openxmlformats.org/officeDocument/2006/relationships/image" Target="../media/image5.png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image" Target="../media/image7.png"/><Relationship Id="rId1" Type="http://schemas.openxmlformats.org/officeDocument/2006/relationships/tags" Target="../tags/tag16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92.xml"/><Relationship Id="rId2" Type="http://schemas.openxmlformats.org/officeDocument/2006/relationships/tags" Target="../tags/tag174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0" name="底纹3"/>
          <p:cNvSpPr/>
          <p:nvPr>
            <p:custDataLst>
              <p:tags r:id="rId1"/>
            </p:custDataLst>
          </p:nvPr>
        </p:nvSpPr>
        <p:spPr>
          <a:xfrm flipH="1">
            <a:off x="6940603" y="3106829"/>
            <a:ext cx="4681217" cy="3751171"/>
          </a:xfrm>
          <a:prstGeom prst="parallelogram">
            <a:avLst>
              <a:gd name="adj" fmla="val 9651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!!平滑2"/>
          <p:cNvSpPr/>
          <p:nvPr>
            <p:custDataLst>
              <p:tags r:id="rId2"/>
            </p:custDataLst>
          </p:nvPr>
        </p:nvSpPr>
        <p:spPr>
          <a:xfrm rot="10800000" flipH="1">
            <a:off x="1054751" y="-1"/>
            <a:ext cx="4681217" cy="3751171"/>
          </a:xfrm>
          <a:prstGeom prst="parallelogram">
            <a:avLst>
              <a:gd name="adj" fmla="val 9651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底纹1"/>
          <p:cNvSpPr/>
          <p:nvPr>
            <p:custDataLst>
              <p:tags r:id="rId3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底纹2"/>
          <p:cNvSpPr/>
          <p:nvPr>
            <p:custDataLst>
              <p:tags r:id="rId4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圆"/>
          <p:cNvSpPr/>
          <p:nvPr>
            <p:custDataLst>
              <p:tags r:id="rId5"/>
            </p:custDataLst>
          </p:nvPr>
        </p:nvSpPr>
        <p:spPr>
          <a:xfrm>
            <a:off x="11137249" y="-997136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1"/>
          <p:cNvSpPr txBox="1"/>
          <p:nvPr>
            <p:custDataLst>
              <p:tags r:id="rId6"/>
            </p:custDataLst>
          </p:nvPr>
        </p:nvSpPr>
        <p:spPr>
          <a:xfrm>
            <a:off x="1266825" y="5346150"/>
            <a:ext cx="6807065" cy="335915"/>
          </a:xfrm>
          <a:prstGeom prst="rect">
            <a:avLst/>
          </a:prstGeom>
          <a:noFill/>
        </p:spPr>
        <p:txBody>
          <a:bodyPr wrap="square" lIns="71755" tIns="0" rIns="71755" bIns="0" rtlCol="0" anchor="ctr">
            <a:norm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2023/7/6</a:t>
            </a:r>
            <a:endParaRPr 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!!平滑1"/>
          <p:cNvGrpSpPr/>
          <p:nvPr/>
        </p:nvGrpSpPr>
        <p:grpSpPr>
          <a:xfrm>
            <a:off x="1395095" y="1598789"/>
            <a:ext cx="1423670" cy="245110"/>
            <a:chOff x="3712" y="3924"/>
            <a:chExt cx="2242" cy="386"/>
          </a:xfrm>
          <a:solidFill>
            <a:schemeClr val="tx2"/>
          </a:solidFill>
        </p:grpSpPr>
        <p:sp>
          <p:nvSpPr>
            <p:cNvPr id="5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6" name="任意多边形: 形状 3"/>
            <p:cNvSpPr/>
            <p:nvPr>
              <p:custDataLst>
                <p:tags r:id="rId8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8" name="任意多边形: 形状 4"/>
            <p:cNvSpPr/>
            <p:nvPr>
              <p:custDataLst>
                <p:tags r:id="rId9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0" name="任意多边形: 形状 6"/>
            <p:cNvSpPr/>
            <p:nvPr>
              <p:custDataLst>
                <p:tags r:id="rId10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1" name="任意多边形: 形状 7"/>
            <p:cNvSpPr/>
            <p:nvPr>
              <p:custDataLst>
                <p:tags r:id="rId11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2" name="任意多边形: 形状 8"/>
            <p:cNvSpPr/>
            <p:nvPr>
              <p:custDataLst>
                <p:tags r:id="rId12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4" name="任意多边形: 形状 10"/>
            <p:cNvSpPr/>
            <p:nvPr>
              <p:custDataLst>
                <p:tags r:id="rId13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5" name="任意多边形: 形状 11"/>
            <p:cNvSpPr/>
            <p:nvPr>
              <p:custDataLst>
                <p:tags r:id="rId14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6" name="任意多边形: 形状 12"/>
            <p:cNvSpPr/>
            <p:nvPr>
              <p:custDataLst>
                <p:tags r:id="rId15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grpFill/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" name="Text2"/>
          <p:cNvSpPr txBox="1"/>
          <p:nvPr>
            <p:custDataLst>
              <p:tags r:id="rId16"/>
            </p:custDataLst>
          </p:nvPr>
        </p:nvSpPr>
        <p:spPr>
          <a:xfrm>
            <a:off x="1266825" y="3146284"/>
            <a:ext cx="6603815" cy="923290"/>
          </a:xfrm>
          <a:prstGeom prst="rect">
            <a:avLst/>
          </a:prstGeom>
          <a:noFill/>
        </p:spPr>
        <p:txBody>
          <a:bodyPr wrap="square" rtlCol="0" anchor="t">
            <a:normAutofit fontScale="97500"/>
          </a:bodyPr>
          <a:lstStyle/>
          <a:p>
            <a:r>
              <a:rPr 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Poppins" pitchFamily="2" charset="77"/>
              </a:rPr>
              <a:t>Personal Introduction of College Students</a:t>
            </a:r>
            <a:endParaRPr lang="en-US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Poppins" pitchFamily="2" charset="77"/>
            </a:endParaRPr>
          </a:p>
        </p:txBody>
      </p:sp>
      <p:sp>
        <p:nvSpPr>
          <p:cNvPr id="7" name="Text3"/>
          <p:cNvSpPr txBox="1"/>
          <p:nvPr>
            <p:custDataLst>
              <p:tags r:id="rId17"/>
            </p:custDataLst>
          </p:nvPr>
        </p:nvSpPr>
        <p:spPr>
          <a:xfrm>
            <a:off x="1266824" y="5663016"/>
            <a:ext cx="6463423" cy="3359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ChatPPT | 尤小优7553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4"/>
          <p:cNvSpPr txBox="1"/>
          <p:nvPr>
            <p:custDataLst>
              <p:tags r:id="rId18"/>
            </p:custDataLst>
          </p:nvPr>
        </p:nvSpPr>
        <p:spPr>
          <a:xfrm>
            <a:off x="1266825" y="1930894"/>
            <a:ext cx="9144000" cy="112839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 lnSpcReduction="20000"/>
          </a:bodyPr>
          <a:lstStyle/>
          <a:p>
            <a:pPr indent="0" algn="l" fontAlgn="ctr">
              <a:lnSpc>
                <a:spcPct val="100000"/>
              </a:lnSpc>
            </a:pPr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大学生个人介绍</a:t>
            </a:r>
            <a:endParaRPr lang="zh-CN" altLang="en-US" sz="6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 hidden="1"/>
          <p:cNvSpPr txBox="1"/>
          <p:nvPr>
            <p:custDataLst>
              <p:tags r:id="rId19"/>
            </p:custDataLst>
          </p:nvPr>
        </p:nvSpPr>
        <p:spPr>
          <a:xfrm>
            <a:off x="15027275" y="131445"/>
            <a:ext cx="2581275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ts val="7920"/>
              </a:lnSpc>
            </a:pPr>
            <a:r>
              <a:rPr lang="zh-CN" altLang="en-US" sz="7300" b="1" dirty="0">
                <a:solidFill>
                  <a:schemeClr val="accent1"/>
                </a:solidFill>
                <a:effectLst>
                  <a:outerShdw blurRad="304800" dist="38100" dir="5400000" algn="t" rotWithShape="0">
                    <a:schemeClr val="accent1">
                      <a:alpha val="26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7300" b="1" dirty="0">
              <a:solidFill>
                <a:schemeClr val="accent1"/>
              </a:solidFill>
              <a:effectLst>
                <a:outerShdw blurRad="304800" dist="38100" dir="5400000" algn="t" rotWithShape="0">
                  <a:schemeClr val="accent1">
                    <a:alpha val="26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autoRev="1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utoRev="1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5" grpId="0"/>
      <p:bldP spid="3" grpId="0"/>
      <p:bldP spid="7" grpId="0"/>
      <p:bldP spid="20" grpId="0" animBg="1"/>
      <p:bldP spid="21" grpId="0" animBg="1"/>
      <p:bldP spid="22" grpId="0" animBg="1"/>
      <p:bldP spid="23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Text1"/>
          <p:cNvSpPr txBox="1"/>
          <p:nvPr>
            <p:custDataLst>
              <p:tags r:id="rId5"/>
            </p:custDataLst>
          </p:nvPr>
        </p:nvSpPr>
        <p:spPr>
          <a:xfrm>
            <a:off x="6933616" y="1497369"/>
            <a:ext cx="4970751" cy="583565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/>
          <a:p>
            <a:pPr indent="0"/>
            <a:r>
              <a:rPr lang="en-US" altLang="zh-CN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实践经验和社团活动</a:t>
            </a:r>
            <a:endParaRPr lang="en-US" altLang="zh-CN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Bold" panose="020B08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8" name="Text2"/>
          <p:cNvSpPr txBox="1"/>
          <p:nvPr>
            <p:custDataLst>
              <p:tags r:id="rId6"/>
            </p:custDataLst>
          </p:nvPr>
        </p:nvSpPr>
        <p:spPr>
          <a:xfrm>
            <a:off x="6932930" y="2148840"/>
            <a:ext cx="4971415" cy="2553970"/>
          </a:xfrm>
          <a:prstGeom prst="rect">
            <a:avLst/>
          </a:prstGeom>
          <a:noFill/>
        </p:spPr>
        <p:txBody>
          <a:bodyPr wrap="square">
            <a:normAutofit fontScale="40000"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</a:pPr>
            <a:r>
              <a:rPr lang="en-US" altLang="zh-CN" sz="1400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在大学期间，我积极参加了各种实践活动，包括暑期社会实践、实习和志愿者工作等。通过这些实践经验，我不仅学到了实际操作技能，还培养了解决问题的能力和团队合作精神。
2. 我曾参加过一次暑期社会实践活动，前往农村地区进行支教。这次经历让我深刻认识到教育的重要性，同时也锻炼了我的组织能力和沟通能力。我积极与当地居民交流，了解他们的需求，并尽力提供帮助，这让我意识到自己具备关心他人和乐于助人的品质。
3. 我还曾参加过一次实习，进入了一家知名企业。在这段实习经历中，我学到了很多专业知识，并且通过实际操作，更深入地理解了理论与实践的关系。此外，我积极向同事请教，与他们一起完成项目任务，并得到了实践中的成果，这对我个人能力和自信心的提升起到了重要作用。
4. 我曾加入学校的志愿者团队并担任过干部职务。在这个团队中，我参与组织了多次社区义工活动和公益讲座。通过这些活动，我不仅深入了解了社区的需求，也培养了自己的领导能力和组织能力。
5. 我还曾加入学校的学术科技创新协会，参与了一次科技创新项目。在这个项目中，我与团队成员合作，通过学术研讨、实验设计和数据分析等环节，最终成功完成了项目目标。这次经历不仅提升了我的学术研究能力，也培养了我的团队协作能力和解决问题能力。
6. 参加校园文艺社团是我在大学期间的一大爱好。我曾加入舞蹈社团并参加多个校内外演出。通过这些演出经历，我不仅锻炼了自己的舞蹈技巧，也提高了自己的表演能力和舞台魅力。同时，我也通过社团活动结识了许多志同道合的朋友，为我的大学生活增添了许多色彩。</a:t>
            </a:r>
            <a:endParaRPr lang="en-US" altLang="zh-CN" sz="1400" dirty="0" err="1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  <p:sp>
        <p:nvSpPr>
          <p:cNvPr id="34" name="Freeform 33"/>
          <p:cNvSpPr/>
          <p:nvPr>
            <p:custDataLst>
              <p:tags r:id="rId7"/>
            </p:custDataLst>
          </p:nvPr>
        </p:nvSpPr>
        <p:spPr>
          <a:xfrm>
            <a:off x="579120" y="1351915"/>
            <a:ext cx="6051550" cy="34328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Shape1"/>
          <p:cNvSpPr/>
          <p:nvPr>
            <p:custDataLst>
              <p:tags r:id="rId8"/>
            </p:custDataLst>
          </p:nvPr>
        </p:nvSpPr>
        <p:spPr>
          <a:xfrm>
            <a:off x="370205" y="1180465"/>
            <a:ext cx="6051550" cy="3432810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4" grpId="1" animBg="1"/>
      <p:bldP spid="5" grpId="1" animBg="1"/>
      <p:bldP spid="6" grpId="1" animBg="1"/>
      <p:bldP spid="8" grpId="0"/>
      <p:bldP spid="3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兴趣爱好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Interests and hobbies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Text4" hidden="1"/>
          <p:cNvSpPr txBox="1"/>
          <p:nvPr>
            <p:custDataLst>
              <p:tags r:id="rId6"/>
            </p:custDataLst>
          </p:nvPr>
        </p:nvSpPr>
        <p:spPr>
          <a:xfrm>
            <a:off x="-8573135" y="702945"/>
            <a:ext cx="831913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p>
            <a:pPr indent="0" algn="l">
              <a:lnSpc>
                <a:spcPct val="100000"/>
              </a:lnSpc>
              <a:buClrTx/>
              <a:buSzTx/>
              <a:buFontTx/>
            </a:pPr>
            <a:r>
              <a:rPr lang="en-US" sz="13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体育运动</a:t>
            </a:r>
            <a:endParaRPr lang="en-US" sz="13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100" accel="5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1" dur="150" accel="5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calcmode="lin" valueType="num">
                                      <p:cBhvr>
                                        <p:cTn id="12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80" grpId="0" animBg="1"/>
      <p:bldP spid="78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>
            <p:custDataLst>
              <p:tags r:id="rId5"/>
            </p:custDataLst>
          </p:nvPr>
        </p:nvSpPr>
        <p:spPr>
          <a:xfrm>
            <a:off x="970915" y="5683090"/>
            <a:ext cx="777240" cy="7772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Shape1"/>
          <p:cNvSpPr/>
          <p:nvPr>
            <p:custDataLst>
              <p:tags r:id="rId6"/>
            </p:custDataLst>
          </p:nvPr>
        </p:nvSpPr>
        <p:spPr>
          <a:xfrm>
            <a:off x="1400810" y="3149440"/>
            <a:ext cx="4803140" cy="312483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!!平滑3"/>
          <p:cNvSpPr/>
          <p:nvPr>
            <p:custDataLst>
              <p:tags r:id="rId8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!!平滑2"/>
          <p:cNvSpPr/>
          <p:nvPr>
            <p:custDataLst>
              <p:tags r:id="rId9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Text1"/>
          <p:cNvSpPr txBox="1"/>
          <p:nvPr>
            <p:custDataLst>
              <p:tags r:id="rId10"/>
            </p:custDataLst>
          </p:nvPr>
        </p:nvSpPr>
        <p:spPr>
          <a:xfrm>
            <a:off x="1256665" y="868045"/>
            <a:ext cx="831913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indent="0" algn="l">
              <a:lnSpc>
                <a:spcPct val="100000"/>
              </a:lnSpc>
              <a:buClrTx/>
              <a:buSzTx/>
              <a:buFontTx/>
            </a:pPr>
            <a:r>
              <a:rPr lang="en-US" sz="28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体育运动</a:t>
            </a:r>
            <a:endParaRPr lang="en-US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9" name="Text2"/>
          <p:cNvSpPr txBox="1"/>
          <p:nvPr>
            <p:custDataLst>
              <p:tags r:id="rId11"/>
            </p:custDataLst>
          </p:nvPr>
        </p:nvSpPr>
        <p:spPr>
          <a:xfrm>
            <a:off x="1315099" y="1495900"/>
            <a:ext cx="10139045" cy="16535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indent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兴趣广泛：</a:t>
            </a:r>
            <a:r>
              <a:rPr 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喜欢参与各类活动，如篮球、足球、羽毛球等，对运动具有浓厚的兴趣。
</a:t>
            </a:r>
            <a:r>
              <a:rPr 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体育健身意识强烈：</a:t>
            </a:r>
            <a:r>
              <a:rPr 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认识到体育锻炼对身体健康的重要性，并定期参加健身活动，如晨跑、健身房锻炼等，以保持良好的体魄。
</a:t>
            </a:r>
            <a:r>
              <a:rPr 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运动专业素养：</a:t>
            </a:r>
            <a:r>
              <a:rPr 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具备一定的运动技能和专业知识，参与过大学校队的训练和比赛，对运动规则和战术有一定的了解，具备团队意识和集体荣誉感。</a:t>
            </a:r>
            <a:endParaRPr lang="en-US" sz="12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1" name="Shape2"/>
          <p:cNvSpPr/>
          <p:nvPr>
            <p:custDataLst>
              <p:tags r:id="rId12"/>
            </p:custDataLst>
          </p:nvPr>
        </p:nvSpPr>
        <p:spPr>
          <a:xfrm>
            <a:off x="6515735" y="3149440"/>
            <a:ext cx="4803140" cy="3124835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ext3" hidden="1"/>
          <p:cNvSpPr txBox="1"/>
          <p:nvPr>
            <p:custDataLst>
              <p:tags r:id="rId14"/>
            </p:custDataLst>
          </p:nvPr>
        </p:nvSpPr>
        <p:spPr>
          <a:xfrm>
            <a:off x="16996411" y="2148205"/>
            <a:ext cx="45504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fontAlgn="auto"/>
            <a:r>
              <a:rPr lang="en-US" sz="37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音乐欣赏</a:t>
            </a:r>
            <a:endParaRPr lang="en-US" sz="37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4" grpId="1" animBg="1"/>
      <p:bldP spid="5" grpId="1" animBg="1"/>
      <p:bldP spid="6" grpId="1" animBg="1"/>
      <p:bldP spid="31" grpId="0" animBg="1"/>
      <p:bldP spid="12" grpId="0" animBg="1"/>
      <p:bldP spid="13" grpId="0" animBg="1"/>
      <p:bldP spid="15" grpId="0" animBg="1"/>
      <p:bldP spid="1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!!平滑8"/>
          <p:cNvSpPr/>
          <p:nvPr userDrawn="1">
            <p:custDataLst>
              <p:tags r:id="rId5"/>
            </p:custDataLst>
          </p:nvPr>
        </p:nvSpPr>
        <p:spPr>
          <a:xfrm flipH="1">
            <a:off x="5175884" y="-1"/>
            <a:ext cx="7016116" cy="4601029"/>
          </a:xfrm>
          <a:prstGeom prst="diagStripe">
            <a:avLst/>
          </a:prstGeom>
          <a:gradFill flip="none" rotWithShape="1">
            <a:gsLst>
              <a:gs pos="2000">
                <a:schemeClr val="accent3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Shape1"/>
          <p:cNvSpPr/>
          <p:nvPr>
            <p:custDataLst>
              <p:tags r:id="rId6"/>
            </p:custDataLst>
          </p:nvPr>
        </p:nvSpPr>
        <p:spPr>
          <a:xfrm>
            <a:off x="4312989" y="-986971"/>
            <a:ext cx="2995732" cy="3229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8" h="5085">
                <a:moveTo>
                  <a:pt x="2359" y="0"/>
                </a:moveTo>
                <a:cubicBezTo>
                  <a:pt x="2528" y="0"/>
                  <a:pt x="2697" y="43"/>
                  <a:pt x="2849" y="129"/>
                </a:cubicBezTo>
                <a:lnTo>
                  <a:pt x="4227" y="916"/>
                </a:lnTo>
                <a:cubicBezTo>
                  <a:pt x="4532" y="1088"/>
                  <a:pt x="4718" y="1411"/>
                  <a:pt x="4718" y="1756"/>
                </a:cubicBezTo>
                <a:lnTo>
                  <a:pt x="4718" y="3329"/>
                </a:lnTo>
                <a:cubicBezTo>
                  <a:pt x="4718" y="3679"/>
                  <a:pt x="4532" y="3997"/>
                  <a:pt x="4227" y="4169"/>
                </a:cubicBezTo>
                <a:lnTo>
                  <a:pt x="2849" y="4956"/>
                </a:lnTo>
                <a:cubicBezTo>
                  <a:pt x="2544" y="5128"/>
                  <a:pt x="2174" y="5128"/>
                  <a:pt x="1869" y="4956"/>
                </a:cubicBezTo>
                <a:lnTo>
                  <a:pt x="490" y="4169"/>
                </a:lnTo>
                <a:cubicBezTo>
                  <a:pt x="185" y="3997"/>
                  <a:pt x="0" y="3674"/>
                  <a:pt x="0" y="3329"/>
                </a:cubicBezTo>
                <a:lnTo>
                  <a:pt x="0" y="1756"/>
                </a:lnTo>
                <a:cubicBezTo>
                  <a:pt x="0" y="1406"/>
                  <a:pt x="185" y="1088"/>
                  <a:pt x="490" y="916"/>
                </a:cubicBezTo>
                <a:lnTo>
                  <a:pt x="1869" y="129"/>
                </a:lnTo>
                <a:cubicBezTo>
                  <a:pt x="2021" y="43"/>
                  <a:pt x="2190" y="0"/>
                  <a:pt x="2359" y="0"/>
                </a:cubicBez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  <a:effectLst>
            <a:outerShdw blurRad="533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Shape2"/>
          <p:cNvSpPr/>
          <p:nvPr>
            <p:custDataLst>
              <p:tags r:id="rId8"/>
            </p:custDataLst>
          </p:nvPr>
        </p:nvSpPr>
        <p:spPr>
          <a:xfrm>
            <a:off x="7308919" y="627199"/>
            <a:ext cx="2995732" cy="3229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8" h="5085">
                <a:moveTo>
                  <a:pt x="2359" y="0"/>
                </a:moveTo>
                <a:cubicBezTo>
                  <a:pt x="2528" y="0"/>
                  <a:pt x="2697" y="43"/>
                  <a:pt x="2849" y="129"/>
                </a:cubicBezTo>
                <a:lnTo>
                  <a:pt x="4227" y="916"/>
                </a:lnTo>
                <a:cubicBezTo>
                  <a:pt x="4532" y="1088"/>
                  <a:pt x="4718" y="1411"/>
                  <a:pt x="4718" y="1756"/>
                </a:cubicBezTo>
                <a:lnTo>
                  <a:pt x="4718" y="3329"/>
                </a:lnTo>
                <a:cubicBezTo>
                  <a:pt x="4718" y="3679"/>
                  <a:pt x="4532" y="3997"/>
                  <a:pt x="4227" y="4169"/>
                </a:cubicBezTo>
                <a:lnTo>
                  <a:pt x="2849" y="4956"/>
                </a:lnTo>
                <a:cubicBezTo>
                  <a:pt x="2544" y="5128"/>
                  <a:pt x="2174" y="5128"/>
                  <a:pt x="1869" y="4956"/>
                </a:cubicBezTo>
                <a:lnTo>
                  <a:pt x="490" y="4169"/>
                </a:lnTo>
                <a:cubicBezTo>
                  <a:pt x="185" y="3997"/>
                  <a:pt x="0" y="3674"/>
                  <a:pt x="0" y="3329"/>
                </a:cubicBezTo>
                <a:lnTo>
                  <a:pt x="0" y="1756"/>
                </a:lnTo>
                <a:cubicBezTo>
                  <a:pt x="0" y="1406"/>
                  <a:pt x="185" y="1088"/>
                  <a:pt x="490" y="916"/>
                </a:cubicBezTo>
                <a:lnTo>
                  <a:pt x="1869" y="129"/>
                </a:lnTo>
                <a:cubicBezTo>
                  <a:pt x="2021" y="43"/>
                  <a:pt x="2190" y="0"/>
                  <a:pt x="2359" y="0"/>
                </a:cubicBez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  <a:effectLst>
            <a:outerShdw blurRad="533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Shape3"/>
          <p:cNvSpPr/>
          <p:nvPr>
            <p:custDataLst>
              <p:tags r:id="rId10"/>
            </p:custDataLst>
          </p:nvPr>
        </p:nvSpPr>
        <p:spPr>
          <a:xfrm>
            <a:off x="10304849" y="2242004"/>
            <a:ext cx="2995732" cy="3229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8" h="5085">
                <a:moveTo>
                  <a:pt x="2359" y="0"/>
                </a:moveTo>
                <a:cubicBezTo>
                  <a:pt x="2528" y="0"/>
                  <a:pt x="2697" y="43"/>
                  <a:pt x="2849" y="129"/>
                </a:cubicBezTo>
                <a:lnTo>
                  <a:pt x="4227" y="916"/>
                </a:lnTo>
                <a:cubicBezTo>
                  <a:pt x="4532" y="1088"/>
                  <a:pt x="4718" y="1411"/>
                  <a:pt x="4718" y="1756"/>
                </a:cubicBezTo>
                <a:lnTo>
                  <a:pt x="4718" y="3329"/>
                </a:lnTo>
                <a:cubicBezTo>
                  <a:pt x="4718" y="3679"/>
                  <a:pt x="4532" y="3997"/>
                  <a:pt x="4227" y="4169"/>
                </a:cubicBezTo>
                <a:lnTo>
                  <a:pt x="2849" y="4956"/>
                </a:lnTo>
                <a:cubicBezTo>
                  <a:pt x="2544" y="5128"/>
                  <a:pt x="2174" y="5128"/>
                  <a:pt x="1869" y="4956"/>
                </a:cubicBezTo>
                <a:lnTo>
                  <a:pt x="490" y="4169"/>
                </a:lnTo>
                <a:cubicBezTo>
                  <a:pt x="185" y="3997"/>
                  <a:pt x="0" y="3674"/>
                  <a:pt x="0" y="3329"/>
                </a:cubicBezTo>
                <a:lnTo>
                  <a:pt x="0" y="1756"/>
                </a:lnTo>
                <a:cubicBezTo>
                  <a:pt x="0" y="1406"/>
                  <a:pt x="185" y="1088"/>
                  <a:pt x="490" y="916"/>
                </a:cubicBezTo>
                <a:lnTo>
                  <a:pt x="1869" y="129"/>
                </a:lnTo>
                <a:cubicBezTo>
                  <a:pt x="2021" y="43"/>
                  <a:pt x="2190" y="0"/>
                  <a:pt x="2359" y="0"/>
                </a:cubicBez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>
            <a:noFill/>
          </a:ln>
          <a:effectLst>
            <a:outerShdw blurRad="533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1"/>
          <p:cNvSpPr txBox="1"/>
          <p:nvPr>
            <p:custDataLst>
              <p:tags r:id="rId12"/>
            </p:custDataLst>
          </p:nvPr>
        </p:nvSpPr>
        <p:spPr>
          <a:xfrm>
            <a:off x="879475" y="2211705"/>
            <a:ext cx="4550410" cy="58356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 indent="0" fontAlgn="auto"/>
            <a:r>
              <a:rPr lang="en-US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音乐欣赏</a:t>
            </a:r>
            <a:endParaRPr lang="en-US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  <p:sp>
        <p:nvSpPr>
          <p:cNvPr id="15" name="Text2"/>
          <p:cNvSpPr/>
          <p:nvPr>
            <p:custDataLst>
              <p:tags r:id="rId13"/>
            </p:custDataLst>
          </p:nvPr>
        </p:nvSpPr>
        <p:spPr>
          <a:xfrm>
            <a:off x="879475" y="2874010"/>
            <a:ext cx="6107430" cy="3018790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335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一方面，扩展了大学生的审美触觉。通过欣赏不同类型的音乐，大学生能够开拓自己的音乐品味，并对不同音乐风格有更深入的了解。音乐艺术的多样性使大学生能够领略到不同文化背景下的音乐风情，培养了他们对多样艺术形式的欣赏能力。
另一方面，音乐欣赏提升了大学生的情感体验。音乐具有直接感染人心的力量，能够引起人们的共鸣和情感交流。通过欣赏音乐，大学生可以感受到音乐中蕴含的情感和情绪，增强自己的情感体验能力。音乐欣赏不仅是一种听觉上的享受，更是一种心灵的沉淀和放松方式，有助于大学生调节情绪，舒缓压力。
通过上述两个方面的内容，可以展示在音乐欣赏方面，大学生在培养自己的艺术修养和情感体验上取得了一定的成长。</a:t>
            </a:r>
            <a:endParaRPr lang="en-US" altLang="zh-CN" sz="1335" dirty="0" err="1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  <p:sp>
        <p:nvSpPr>
          <p:cNvPr id="8" name="Text3" hidden="1"/>
          <p:cNvSpPr txBox="1"/>
          <p:nvPr>
            <p:custDataLst>
              <p:tags r:id="rId14"/>
            </p:custDataLst>
          </p:nvPr>
        </p:nvSpPr>
        <p:spPr>
          <a:xfrm>
            <a:off x="-8330381" y="340571"/>
            <a:ext cx="8076381" cy="5847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3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绘画设计</a:t>
            </a:r>
            <a:endParaRPr lang="en-US" altLang="zh-CN" sz="3300" b="1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22" grpId="0" animBg="1"/>
      <p:bldP spid="4" grpId="1" animBg="1"/>
      <p:bldP spid="5" grpId="1" animBg="1"/>
      <p:bldP spid="6" grpId="1" animBg="1"/>
      <p:bldP spid="2" grpId="0" animBg="1"/>
      <p:bldP spid="7" grpId="0" animBg="1"/>
      <p:bldP spid="9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5" name="rectangle-11"/>
          <p:cNvSpPr/>
          <p:nvPr/>
        </p:nvSpPr>
        <p:spPr>
          <a:xfrm>
            <a:off x="9156559" y="5374385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rectangle-11"/>
          <p:cNvSpPr/>
          <p:nvPr/>
        </p:nvSpPr>
        <p:spPr>
          <a:xfrm>
            <a:off x="10020132" y="4076392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ectangle-11"/>
          <p:cNvSpPr/>
          <p:nvPr/>
        </p:nvSpPr>
        <p:spPr>
          <a:xfrm>
            <a:off x="10013613" y="2809181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rectangle-11"/>
          <p:cNvSpPr/>
          <p:nvPr/>
        </p:nvSpPr>
        <p:spPr>
          <a:xfrm>
            <a:off x="9167174" y="1656963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rectangle-11"/>
          <p:cNvSpPr/>
          <p:nvPr/>
        </p:nvSpPr>
        <p:spPr>
          <a:xfrm>
            <a:off x="1581330" y="5374385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-11"/>
          <p:cNvSpPr/>
          <p:nvPr/>
        </p:nvSpPr>
        <p:spPr>
          <a:xfrm>
            <a:off x="921082" y="4075380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-11"/>
          <p:cNvSpPr/>
          <p:nvPr/>
        </p:nvSpPr>
        <p:spPr>
          <a:xfrm>
            <a:off x="908043" y="2811866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20000"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-11"/>
          <p:cNvSpPr/>
          <p:nvPr/>
        </p:nvSpPr>
        <p:spPr>
          <a:xfrm>
            <a:off x="1602560" y="1656963"/>
            <a:ext cx="1368000" cy="38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"/>
          <p:cNvSpPr/>
          <p:nvPr>
            <p:custDataLst>
              <p:tags r:id="rId5"/>
            </p:custDataLst>
          </p:nvPr>
        </p:nvSpPr>
        <p:spPr>
          <a:xfrm>
            <a:off x="1606960" y="1656817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创意能力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3" name="Text2"/>
          <p:cNvSpPr/>
          <p:nvPr>
            <p:custDataLst>
              <p:tags r:id="rId6"/>
            </p:custDataLst>
          </p:nvPr>
        </p:nvSpPr>
        <p:spPr>
          <a:xfrm>
            <a:off x="912443" y="2811720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观察分析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6" name="Text3"/>
          <p:cNvSpPr/>
          <p:nvPr>
            <p:custDataLst>
              <p:tags r:id="rId7"/>
            </p:custDataLst>
          </p:nvPr>
        </p:nvSpPr>
        <p:spPr>
          <a:xfrm>
            <a:off x="925482" y="4075234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视觉表达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9" name="Text4"/>
          <p:cNvSpPr/>
          <p:nvPr>
            <p:custDataLst>
              <p:tags r:id="rId8"/>
            </p:custDataLst>
          </p:nvPr>
        </p:nvSpPr>
        <p:spPr>
          <a:xfrm>
            <a:off x="1585730" y="5374239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绘画技巧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2" name="Text5"/>
          <p:cNvSpPr/>
          <p:nvPr>
            <p:custDataLst>
              <p:tags r:id="rId9"/>
            </p:custDataLst>
          </p:nvPr>
        </p:nvSpPr>
        <p:spPr>
          <a:xfrm>
            <a:off x="9171574" y="1656817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材料工具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5" name="Text6"/>
          <p:cNvSpPr/>
          <p:nvPr>
            <p:custDataLst>
              <p:tags r:id="rId10"/>
            </p:custDataLst>
          </p:nvPr>
        </p:nvSpPr>
        <p:spPr>
          <a:xfrm>
            <a:off x="10018013" y="2809035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线条色彩光影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8" name="Text7"/>
          <p:cNvSpPr/>
          <p:nvPr>
            <p:custDataLst>
              <p:tags r:id="rId11"/>
            </p:custDataLst>
          </p:nvPr>
        </p:nvSpPr>
        <p:spPr>
          <a:xfrm>
            <a:off x="10024532" y="4076246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层次感立体感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61" name="Text8"/>
          <p:cNvSpPr/>
          <p:nvPr/>
        </p:nvSpPr>
        <p:spPr>
          <a:xfrm>
            <a:off x="9160959" y="5374239"/>
            <a:ext cx="1359201" cy="385492"/>
          </a:xfrm>
          <a:prstGeom prst="rect">
            <a:avLst/>
          </a:prstGeom>
          <a:noFill/>
          <a:ln>
            <a:noFill/>
          </a:ln>
          <a:effectLst>
            <a:outerShdw blurRad="292100" dist="76200" dir="2700000" sx="98000" sy="98000" algn="tl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营销网络</a:t>
            </a:r>
            <a:endParaRPr lang="zh-CN" altLang="en-US" sz="16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Text9"/>
          <p:cNvSpPr txBox="1"/>
          <p:nvPr>
            <p:custDataLst>
              <p:tags r:id="rId12"/>
            </p:custDataLst>
          </p:nvPr>
        </p:nvSpPr>
        <p:spPr>
          <a:xfrm>
            <a:off x="781869" y="340571"/>
            <a:ext cx="8076381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绘画设计</a:t>
            </a:r>
            <a:endParaRPr lang="en-US" altLang="zh-CN" sz="3200" b="1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0174" y="1150826"/>
            <a:ext cx="5368656" cy="5368654"/>
            <a:chOff x="3251827" y="548004"/>
            <a:chExt cx="5761991" cy="5761991"/>
          </a:xfrm>
        </p:grpSpPr>
        <p:sp>
          <p:nvSpPr>
            <p:cNvPr id="30" name="椭圆 29"/>
            <p:cNvSpPr/>
            <p:nvPr>
              <p:custDataLst>
                <p:tags r:id="rId13"/>
              </p:custDataLst>
            </p:nvPr>
          </p:nvSpPr>
          <p:spPr>
            <a:xfrm rot="2629861">
              <a:off x="3251827" y="548004"/>
              <a:ext cx="5761990" cy="576199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70000"/>
                    </a:schemeClr>
                  </a:gs>
                  <a:gs pos="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>
              <p:custDataLst>
                <p:tags r:id="rId14"/>
              </p:custDataLst>
            </p:nvPr>
          </p:nvSpPr>
          <p:spPr>
            <a:xfrm rot="2629861" flipV="1">
              <a:off x="3251827" y="548004"/>
              <a:ext cx="5761990" cy="576199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70000"/>
                    </a:schemeClr>
                  </a:gs>
                  <a:gs pos="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>
              <p:custDataLst>
                <p:tags r:id="rId15"/>
              </p:custDataLst>
            </p:nvPr>
          </p:nvSpPr>
          <p:spPr>
            <a:xfrm rot="8029861">
              <a:off x="3251827" y="548004"/>
              <a:ext cx="5761990" cy="576199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70000"/>
                    </a:schemeClr>
                  </a:gs>
                  <a:gs pos="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>
              <p:custDataLst>
                <p:tags r:id="rId16"/>
              </p:custDataLst>
            </p:nvPr>
          </p:nvSpPr>
          <p:spPr>
            <a:xfrm rot="8029861" flipV="1">
              <a:off x="3251828" y="548005"/>
              <a:ext cx="5761990" cy="576199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70000"/>
                    </a:schemeClr>
                  </a:gs>
                  <a:gs pos="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椭圆 13"/>
          <p:cNvSpPr/>
          <p:nvPr/>
        </p:nvSpPr>
        <p:spPr>
          <a:xfrm>
            <a:off x="4566365" y="2283688"/>
            <a:ext cx="3059183" cy="3059183"/>
          </a:xfrm>
          <a:prstGeom prst="ellipse">
            <a:avLst/>
          </a:prstGeom>
          <a:noFill/>
          <a:ln cap="rnd">
            <a:gradFill flip="none" rotWithShape="1">
              <a:gsLst>
                <a:gs pos="10000">
                  <a:schemeClr val="accent1">
                    <a:lumMod val="60000"/>
                    <a:lumOff val="40000"/>
                    <a:alpha val="0"/>
                  </a:schemeClr>
                </a:gs>
                <a:gs pos="49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6" name="圆: 空心 15"/>
          <p:cNvSpPr/>
          <p:nvPr/>
        </p:nvSpPr>
        <p:spPr>
          <a:xfrm>
            <a:off x="3797806" y="1515129"/>
            <a:ext cx="4596302" cy="4596302"/>
          </a:xfrm>
          <a:prstGeom prst="donut">
            <a:avLst>
              <a:gd name="adj" fmla="val 8088"/>
            </a:avLst>
          </a:prstGeom>
          <a:gradFill>
            <a:gsLst>
              <a:gs pos="0">
                <a:schemeClr val="accent1">
                  <a:lumMod val="30000"/>
                  <a:lumOff val="70000"/>
                  <a:alpha val="4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172524" y="1889847"/>
            <a:ext cx="3846866" cy="38468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862457" y="2579780"/>
            <a:ext cx="2467000" cy="2467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 bldLvl="0" animBg="1"/>
      <p:bldP spid="7" grpId="0" bldLvl="0" animBg="1"/>
      <p:bldP spid="8" grpId="0" bldLvl="0" animBg="1"/>
      <p:bldP spid="8" grpId="1" animBg="1"/>
      <p:bldP spid="7" grpId="1" animBg="1"/>
      <p:bldP spid="4" grpId="1" animBg="1"/>
      <p:bldP spid="6" grpId="1" animBg="1"/>
      <p:bldP spid="25" grpId="0" animBg="1"/>
      <p:bldP spid="27" grpId="0" animBg="1"/>
      <p:bldP spid="28" grpId="0" animBg="1"/>
      <p:bldP spid="29" grpId="0" animBg="1"/>
      <p:bldP spid="13" grpId="0" animBg="1"/>
      <p:bldP spid="12" grpId="0" animBg="1"/>
      <p:bldP spid="11" grpId="0" animBg="1"/>
      <p:bldP spid="9" grpId="0" animBg="1"/>
      <p:bldP spid="2" grpId="0" animBg="1"/>
      <p:bldP spid="43" grpId="0" animBg="1"/>
      <p:bldP spid="46" grpId="0" animBg="1"/>
      <p:bldP spid="49" grpId="0" animBg="1"/>
      <p:bldP spid="52" grpId="0" animBg="1"/>
      <p:bldP spid="55" grpId="0" animBg="1"/>
      <p:bldP spid="58" grpId="0" animBg="1"/>
      <p:bldP spid="61" grpId="0" animBg="1"/>
      <p:bldP spid="14" grpId="0" animBg="1"/>
      <p:bldP spid="16" grpId="0" animBg="1"/>
      <p:bldP spid="15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社团经历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Club experience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Text4" hidden="1"/>
          <p:cNvSpPr txBox="1"/>
          <p:nvPr>
            <p:custDataLst>
              <p:tags r:id="rId6"/>
            </p:custDataLst>
          </p:nvPr>
        </p:nvSpPr>
        <p:spPr>
          <a:xfrm>
            <a:off x="6393181" y="7780020"/>
            <a:ext cx="4999807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indent="0"/>
            <a:r>
              <a:rPr lang="en-GB" sz="6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社团名称及职位</a:t>
            </a:r>
            <a:endParaRPr lang="en-GB" sz="6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1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80" grpId="0" animBg="1"/>
      <p:bldP spid="78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63926" y="3759201"/>
            <a:ext cx="2774951" cy="27749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sx="98000" sy="98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3613151" y="3908426"/>
            <a:ext cx="2476500" cy="2476500"/>
          </a:xfrm>
          <a:prstGeom prst="ellipse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Shape1"/>
          <p:cNvSpPr/>
          <p:nvPr>
            <p:custDataLst>
              <p:tags r:id="rId5"/>
            </p:custDataLst>
          </p:nvPr>
        </p:nvSpPr>
        <p:spPr>
          <a:xfrm>
            <a:off x="673101" y="1339851"/>
            <a:ext cx="4197985" cy="4236085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/>
          </a:p>
        </p:txBody>
      </p:sp>
      <p:sp>
        <p:nvSpPr>
          <p:cNvPr id="5" name="Shape2"/>
          <p:cNvSpPr/>
          <p:nvPr>
            <p:custDataLst>
              <p:tags r:id="rId7"/>
            </p:custDataLst>
          </p:nvPr>
        </p:nvSpPr>
        <p:spPr>
          <a:xfrm>
            <a:off x="3681400" y="3976675"/>
            <a:ext cx="2340000" cy="234000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/>
          </a:p>
        </p:txBody>
      </p:sp>
      <p:sp>
        <p:nvSpPr>
          <p:cNvPr id="170" name="Text1"/>
          <p:cNvSpPr txBox="1"/>
          <p:nvPr>
            <p:custDataLst>
              <p:tags r:id="rId9"/>
            </p:custDataLst>
          </p:nvPr>
        </p:nvSpPr>
        <p:spPr>
          <a:xfrm>
            <a:off x="6177281" y="2420621"/>
            <a:ext cx="5267113" cy="3155527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/>
          <a:p>
            <a:pPr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乐团-指挥助理
</a:t>
            </a:r>
            <a:r>
              <a:rPr lang="en-GB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职位说明：</a:t>
            </a: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担任乐团的指挥助理，负责协助指挥完成乐团排练和演出。通过与指挥紧密合作，确保乐团的演奏质量和节奏感。
</a:t>
            </a:r>
            <a:r>
              <a:rPr lang="en-GB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工作职责：</a:t>
            </a: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负责编写排练计划和音乐剧目，监督乐队成员在排练中的表现，提供指导和建议以提高他们的技巧和演奏水平。在演出中，负责协调乐器演奏的平衡和音乐的表达，确保乐队能够以整体的形式发挥。
</a:t>
            </a:r>
            <a:r>
              <a:rPr lang="en-GB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团队合作：</a:t>
            </a: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与指挥紧密合作，充分理解指挥的意图并传达给乐团成员。与其他部门协作，例如与演出部门商讨布景和灯光设计，确保音乐和演出的完美结合。
</a:t>
            </a:r>
            <a:r>
              <a:rPr lang="en-GB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4. 技术要求：</a:t>
            </a: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熟悉乐器演奏和指挥技巧，具备较强的音乐理论知识和敏锐的听感。能够灵活调整乐团的音色、音量和速度，以适应不同音乐风格和曲目需求。
</a:t>
            </a:r>
            <a:r>
              <a:rPr lang="en-GB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5. 学习成果：</a:t>
            </a:r>
            <a:r>
              <a:rPr lang="en-GB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通过担任指挥助理，在协作和团队合作方面得到了很好的锻炼，提高了自己的沟通能力和领导才能。同时，通过参与乐团的演出活动，提高了自己的音乐表达能力和音乐素养。</a:t>
            </a:r>
            <a:endParaRPr lang="en-GB" sz="1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72" name="Text2"/>
          <p:cNvSpPr txBox="1"/>
          <p:nvPr>
            <p:custDataLst>
              <p:tags r:id="rId10"/>
            </p:custDataLst>
          </p:nvPr>
        </p:nvSpPr>
        <p:spPr>
          <a:xfrm>
            <a:off x="6177281" y="1684710"/>
            <a:ext cx="4999807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/>
            <a:r>
              <a:rPr lang="en-GB" sz="28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社团名称及职位</a:t>
            </a:r>
            <a:endParaRPr lang="en-GB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0" name="Text3" hidden="1"/>
          <p:cNvSpPr txBox="1"/>
          <p:nvPr>
            <p:custDataLst>
              <p:tags r:id="rId11"/>
            </p:custDataLst>
          </p:nvPr>
        </p:nvSpPr>
        <p:spPr>
          <a:xfrm>
            <a:off x="749807" y="7696775"/>
            <a:ext cx="8698993" cy="5847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595" b="1" spc="3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参加的活动及成果</a:t>
            </a:r>
            <a:endParaRPr lang="en-US" altLang="zh-CN" sz="2595" b="1" spc="30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8" grpId="0" bldLvl="0" animBg="1"/>
      <p:bldP spid="9" grpId="0" bldLvl="0" animBg="1"/>
      <p:bldP spid="9" grpId="1" animBg="1"/>
      <p:bldP spid="8" grpId="1" animBg="1"/>
      <p:bldP spid="4" grpId="1" animBg="1"/>
      <p:bldP spid="3" grpId="1" animBg="1"/>
      <p:bldP spid="6" grpId="0" animBg="1"/>
      <p:bldP spid="7" grpId="0" animBg="1"/>
      <p:bldP spid="2" grpId="0" animBg="1"/>
      <p:bldP spid="5" grpId="0" animBg="1"/>
      <p:bldP spid="1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3" name="任意形状1"/>
          <p:cNvSpPr/>
          <p:nvPr/>
        </p:nvSpPr>
        <p:spPr>
          <a:xfrm>
            <a:off x="874713" y="3589304"/>
            <a:ext cx="3205048" cy="2774915"/>
          </a:xfrm>
          <a:custGeom>
            <a:avLst/>
            <a:gdLst>
              <a:gd name="connsiteX0" fmla="*/ 0 w 4061460"/>
              <a:gd name="connsiteY0" fmla="*/ 1 h 4106411"/>
              <a:gd name="connsiteX1" fmla="*/ 2030730 w 4061460"/>
              <a:gd name="connsiteY1" fmla="*/ 626930 h 4106411"/>
              <a:gd name="connsiteX2" fmla="*/ 4061460 w 4061460"/>
              <a:gd name="connsiteY2" fmla="*/ 1 h 4106411"/>
              <a:gd name="connsiteX3" fmla="*/ 4061460 w 4061460"/>
              <a:gd name="connsiteY3" fmla="*/ 4106411 h 4106411"/>
              <a:gd name="connsiteX4" fmla="*/ 0 w 4061460"/>
              <a:gd name="connsiteY4" fmla="*/ 4106411 h 4106411"/>
              <a:gd name="connsiteX5" fmla="*/ 4061460 w 4061460"/>
              <a:gd name="connsiteY5" fmla="*/ 0 h 4106411"/>
              <a:gd name="connsiteX6" fmla="*/ 4061460 w 4061460"/>
              <a:gd name="connsiteY6" fmla="*/ 0 h 4106411"/>
              <a:gd name="connsiteX7" fmla="*/ 4061460 w 4061460"/>
              <a:gd name="connsiteY7" fmla="*/ 1 h 4106411"/>
              <a:gd name="connsiteX8" fmla="*/ 0 w 4061460"/>
              <a:gd name="connsiteY8" fmla="*/ 0 h 4106411"/>
              <a:gd name="connsiteX9" fmla="*/ 0 w 4061460"/>
              <a:gd name="connsiteY9" fmla="*/ 0 h 4106411"/>
              <a:gd name="connsiteX10" fmla="*/ 0 w 4061460"/>
              <a:gd name="connsiteY10" fmla="*/ 1 h 410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1460" h="4106411">
                <a:moveTo>
                  <a:pt x="0" y="1"/>
                </a:moveTo>
                <a:cubicBezTo>
                  <a:pt x="0" y="346244"/>
                  <a:pt x="909189" y="626930"/>
                  <a:pt x="2030730" y="626930"/>
                </a:cubicBezTo>
                <a:cubicBezTo>
                  <a:pt x="3152271" y="626930"/>
                  <a:pt x="4061460" y="346244"/>
                  <a:pt x="4061460" y="1"/>
                </a:cubicBezTo>
                <a:lnTo>
                  <a:pt x="4061460" y="4106411"/>
                </a:lnTo>
                <a:lnTo>
                  <a:pt x="0" y="4106411"/>
                </a:lnTo>
                <a:close/>
                <a:moveTo>
                  <a:pt x="4061460" y="0"/>
                </a:moveTo>
                <a:lnTo>
                  <a:pt x="4061460" y="0"/>
                </a:lnTo>
                <a:lnTo>
                  <a:pt x="4061460" y="1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70000">
                <a:schemeClr val="bg1"/>
              </a:gs>
            </a:gsLst>
            <a:lin ang="5400000" scaled="1"/>
          </a:gradFill>
          <a:ln w="15875" cap="rnd" cmpd="sng" algn="ctr">
            <a:noFill/>
            <a:prstDash val="solid"/>
            <a:round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Normal"/>
              <a:cs typeface="+mn-cs"/>
            </a:endParaRPr>
          </a:p>
        </p:txBody>
      </p:sp>
      <p:sp>
        <p:nvSpPr>
          <p:cNvPr id="64" name="circle1"/>
          <p:cNvSpPr/>
          <p:nvPr/>
        </p:nvSpPr>
        <p:spPr>
          <a:xfrm>
            <a:off x="874713" y="3165656"/>
            <a:ext cx="3205048" cy="847296"/>
          </a:xfrm>
          <a:prstGeom prst="ellipse">
            <a:avLst/>
          </a:prstGeom>
          <a:noFill/>
          <a:ln w="1587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3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Normal"/>
              <a:cs typeface="+mn-cs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95359" y="3033312"/>
            <a:ext cx="2563756" cy="716073"/>
            <a:chOff x="6673619" y="5045664"/>
            <a:chExt cx="2563756" cy="557169"/>
          </a:xfrm>
        </p:grpSpPr>
        <p:sp>
          <p:nvSpPr>
            <p:cNvPr id="30" name="椭圆 29"/>
            <p:cNvSpPr/>
            <p:nvPr/>
          </p:nvSpPr>
          <p:spPr>
            <a:xfrm>
              <a:off x="6673619" y="5240864"/>
              <a:ext cx="2563756" cy="361969"/>
            </a:xfrm>
            <a:prstGeom prst="ellipse">
              <a:avLst/>
            </a:prstGeom>
            <a:gradFill flip="none" rotWithShape="1">
              <a:gsLst>
                <a:gs pos="28000">
                  <a:schemeClr val="accent2">
                    <a:alpha val="0"/>
                  </a:schemeClr>
                </a:gs>
                <a:gs pos="100000">
                  <a:schemeClr val="accent2">
                    <a:alpha val="28000"/>
                  </a:schemeClr>
                </a:gs>
              </a:gsLst>
              <a:lin ang="54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673619" y="5045664"/>
              <a:ext cx="2563756" cy="361969"/>
            </a:xfrm>
            <a:prstGeom prst="ellipse">
              <a:avLst/>
            </a:prstGeom>
            <a:gradFill flip="none" rotWithShape="1">
              <a:gsLst>
                <a:gs pos="50000">
                  <a:schemeClr val="accent2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  <a:gs pos="99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7" name="任意形状1"/>
          <p:cNvSpPr/>
          <p:nvPr/>
        </p:nvSpPr>
        <p:spPr>
          <a:xfrm>
            <a:off x="4468362" y="3589304"/>
            <a:ext cx="3205048" cy="2774915"/>
          </a:xfrm>
          <a:custGeom>
            <a:avLst/>
            <a:gdLst>
              <a:gd name="connsiteX0" fmla="*/ 0 w 4061460"/>
              <a:gd name="connsiteY0" fmla="*/ 1 h 4106411"/>
              <a:gd name="connsiteX1" fmla="*/ 2030730 w 4061460"/>
              <a:gd name="connsiteY1" fmla="*/ 626930 h 4106411"/>
              <a:gd name="connsiteX2" fmla="*/ 4061460 w 4061460"/>
              <a:gd name="connsiteY2" fmla="*/ 1 h 4106411"/>
              <a:gd name="connsiteX3" fmla="*/ 4061460 w 4061460"/>
              <a:gd name="connsiteY3" fmla="*/ 4106411 h 4106411"/>
              <a:gd name="connsiteX4" fmla="*/ 0 w 4061460"/>
              <a:gd name="connsiteY4" fmla="*/ 4106411 h 4106411"/>
              <a:gd name="connsiteX5" fmla="*/ 4061460 w 4061460"/>
              <a:gd name="connsiteY5" fmla="*/ 0 h 4106411"/>
              <a:gd name="connsiteX6" fmla="*/ 4061460 w 4061460"/>
              <a:gd name="connsiteY6" fmla="*/ 0 h 4106411"/>
              <a:gd name="connsiteX7" fmla="*/ 4061460 w 4061460"/>
              <a:gd name="connsiteY7" fmla="*/ 1 h 4106411"/>
              <a:gd name="connsiteX8" fmla="*/ 0 w 4061460"/>
              <a:gd name="connsiteY8" fmla="*/ 0 h 4106411"/>
              <a:gd name="connsiteX9" fmla="*/ 0 w 4061460"/>
              <a:gd name="connsiteY9" fmla="*/ 0 h 4106411"/>
              <a:gd name="connsiteX10" fmla="*/ 0 w 4061460"/>
              <a:gd name="connsiteY10" fmla="*/ 1 h 410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1460" h="4106411">
                <a:moveTo>
                  <a:pt x="0" y="1"/>
                </a:moveTo>
                <a:cubicBezTo>
                  <a:pt x="0" y="346244"/>
                  <a:pt x="909189" y="626930"/>
                  <a:pt x="2030730" y="626930"/>
                </a:cubicBezTo>
                <a:cubicBezTo>
                  <a:pt x="3152271" y="626930"/>
                  <a:pt x="4061460" y="346244"/>
                  <a:pt x="4061460" y="1"/>
                </a:cubicBezTo>
                <a:lnTo>
                  <a:pt x="4061460" y="4106411"/>
                </a:lnTo>
                <a:lnTo>
                  <a:pt x="0" y="4106411"/>
                </a:lnTo>
                <a:close/>
                <a:moveTo>
                  <a:pt x="4061460" y="0"/>
                </a:moveTo>
                <a:lnTo>
                  <a:pt x="4061460" y="0"/>
                </a:lnTo>
                <a:lnTo>
                  <a:pt x="4061460" y="1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70000">
                <a:schemeClr val="bg1"/>
              </a:gs>
            </a:gsLst>
            <a:lin ang="5400000" scaled="1"/>
          </a:gradFill>
          <a:ln w="15875" cap="rnd" cmpd="sng" algn="ctr">
            <a:noFill/>
            <a:prstDash val="solid"/>
            <a:round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Normal"/>
              <a:cs typeface="+mn-cs"/>
            </a:endParaRPr>
          </a:p>
        </p:txBody>
      </p:sp>
      <p:sp>
        <p:nvSpPr>
          <p:cNvPr id="88" name="circle1"/>
          <p:cNvSpPr/>
          <p:nvPr/>
        </p:nvSpPr>
        <p:spPr>
          <a:xfrm>
            <a:off x="4468362" y="3165656"/>
            <a:ext cx="3205048" cy="847296"/>
          </a:xfrm>
          <a:prstGeom prst="ellipse">
            <a:avLst/>
          </a:prstGeom>
          <a:noFill/>
          <a:ln w="1587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3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Normal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789008" y="3033312"/>
            <a:ext cx="2563756" cy="716073"/>
            <a:chOff x="6673619" y="5045664"/>
            <a:chExt cx="2563756" cy="557169"/>
          </a:xfrm>
        </p:grpSpPr>
        <p:sp>
          <p:nvSpPr>
            <p:cNvPr id="90" name="椭圆 89"/>
            <p:cNvSpPr/>
            <p:nvPr/>
          </p:nvSpPr>
          <p:spPr>
            <a:xfrm>
              <a:off x="6673619" y="5240864"/>
              <a:ext cx="2563756" cy="361969"/>
            </a:xfrm>
            <a:prstGeom prst="ellipse">
              <a:avLst/>
            </a:prstGeom>
            <a:gradFill flip="none" rotWithShape="1">
              <a:gsLst>
                <a:gs pos="28000">
                  <a:schemeClr val="accent2">
                    <a:alpha val="0"/>
                  </a:schemeClr>
                </a:gs>
                <a:gs pos="100000">
                  <a:schemeClr val="accent2">
                    <a:alpha val="28000"/>
                  </a:schemeClr>
                </a:gs>
              </a:gsLst>
              <a:lin ang="54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673619" y="5045664"/>
              <a:ext cx="2563756" cy="361969"/>
            </a:xfrm>
            <a:prstGeom prst="ellipse">
              <a:avLst/>
            </a:prstGeom>
            <a:gradFill flip="none" rotWithShape="1">
              <a:gsLst>
                <a:gs pos="50000">
                  <a:schemeClr val="accent2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  <a:gs pos="99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137673" y="3165656"/>
            <a:ext cx="3205048" cy="3198563"/>
            <a:chOff x="4065270" y="4409814"/>
            <a:chExt cx="4061460" cy="4733339"/>
          </a:xfrm>
        </p:grpSpPr>
        <p:sp>
          <p:nvSpPr>
            <p:cNvPr id="96" name="任意形状1"/>
            <p:cNvSpPr/>
            <p:nvPr/>
          </p:nvSpPr>
          <p:spPr>
            <a:xfrm>
              <a:off x="4065270" y="5036742"/>
              <a:ext cx="4061460" cy="4106411"/>
            </a:xfrm>
            <a:custGeom>
              <a:avLst/>
              <a:gdLst>
                <a:gd name="connsiteX0" fmla="*/ 0 w 4061460"/>
                <a:gd name="connsiteY0" fmla="*/ 1 h 4106411"/>
                <a:gd name="connsiteX1" fmla="*/ 2030730 w 4061460"/>
                <a:gd name="connsiteY1" fmla="*/ 626930 h 4106411"/>
                <a:gd name="connsiteX2" fmla="*/ 4061460 w 4061460"/>
                <a:gd name="connsiteY2" fmla="*/ 1 h 4106411"/>
                <a:gd name="connsiteX3" fmla="*/ 4061460 w 4061460"/>
                <a:gd name="connsiteY3" fmla="*/ 4106411 h 4106411"/>
                <a:gd name="connsiteX4" fmla="*/ 0 w 4061460"/>
                <a:gd name="connsiteY4" fmla="*/ 4106411 h 4106411"/>
                <a:gd name="connsiteX5" fmla="*/ 4061460 w 4061460"/>
                <a:gd name="connsiteY5" fmla="*/ 0 h 4106411"/>
                <a:gd name="connsiteX6" fmla="*/ 4061460 w 4061460"/>
                <a:gd name="connsiteY6" fmla="*/ 0 h 4106411"/>
                <a:gd name="connsiteX7" fmla="*/ 4061460 w 4061460"/>
                <a:gd name="connsiteY7" fmla="*/ 1 h 4106411"/>
                <a:gd name="connsiteX8" fmla="*/ 0 w 4061460"/>
                <a:gd name="connsiteY8" fmla="*/ 0 h 4106411"/>
                <a:gd name="connsiteX9" fmla="*/ 0 w 4061460"/>
                <a:gd name="connsiteY9" fmla="*/ 0 h 4106411"/>
                <a:gd name="connsiteX10" fmla="*/ 0 w 4061460"/>
                <a:gd name="connsiteY10" fmla="*/ 1 h 41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1460" h="4106411">
                  <a:moveTo>
                    <a:pt x="0" y="1"/>
                  </a:moveTo>
                  <a:cubicBezTo>
                    <a:pt x="0" y="346244"/>
                    <a:pt x="909189" y="626930"/>
                    <a:pt x="2030730" y="626930"/>
                  </a:cubicBezTo>
                  <a:cubicBezTo>
                    <a:pt x="3152271" y="626930"/>
                    <a:pt x="4061460" y="346244"/>
                    <a:pt x="4061460" y="1"/>
                  </a:cubicBezTo>
                  <a:lnTo>
                    <a:pt x="4061460" y="4106411"/>
                  </a:lnTo>
                  <a:lnTo>
                    <a:pt x="0" y="4106411"/>
                  </a:lnTo>
                  <a:close/>
                  <a:moveTo>
                    <a:pt x="4061460" y="0"/>
                  </a:moveTo>
                  <a:lnTo>
                    <a:pt x="4061460" y="0"/>
                  </a:lnTo>
                  <a:lnTo>
                    <a:pt x="4061460" y="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70000">
                  <a:schemeClr val="bg1"/>
                </a:gs>
              </a:gsLst>
              <a:lin ang="5400000" scaled="1"/>
            </a:gradFill>
            <a:ln w="15875" cap="rnd" cmpd="sng" algn="ctr">
              <a:noFill/>
              <a:prstDash val="solid"/>
              <a:round/>
            </a:ln>
            <a:effectLst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Normal"/>
                <a:cs typeface="+mn-cs"/>
              </a:endParaRPr>
            </a:p>
          </p:txBody>
        </p:sp>
        <p:sp>
          <p:nvSpPr>
            <p:cNvPr id="97" name="circle1"/>
            <p:cNvSpPr/>
            <p:nvPr/>
          </p:nvSpPr>
          <p:spPr>
            <a:xfrm>
              <a:off x="4065270" y="4409814"/>
              <a:ext cx="4061460" cy="1253857"/>
            </a:xfrm>
            <a:prstGeom prst="ellipse">
              <a:avLst/>
            </a:prstGeom>
            <a:noFill/>
            <a:ln w="15875" cap="flat" cmpd="sng" algn="ctr">
              <a:gradFill>
                <a:gsLst>
                  <a:gs pos="0">
                    <a:schemeClr val="accent2">
                      <a:alpha val="0"/>
                    </a:schemeClr>
                  </a:gs>
                  <a:gs pos="53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wrap="square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Normal"/>
                <a:cs typeface="+mn-cs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458319" y="3033312"/>
            <a:ext cx="2563756" cy="716073"/>
            <a:chOff x="6673619" y="5045664"/>
            <a:chExt cx="2563756" cy="557169"/>
          </a:xfrm>
        </p:grpSpPr>
        <p:sp>
          <p:nvSpPr>
            <p:cNvPr id="99" name="椭圆 98"/>
            <p:cNvSpPr/>
            <p:nvPr/>
          </p:nvSpPr>
          <p:spPr>
            <a:xfrm>
              <a:off x="6673619" y="5240864"/>
              <a:ext cx="2563756" cy="361969"/>
            </a:xfrm>
            <a:prstGeom prst="ellipse">
              <a:avLst/>
            </a:prstGeom>
            <a:gradFill flip="none" rotWithShape="1">
              <a:gsLst>
                <a:gs pos="28000">
                  <a:schemeClr val="accent2">
                    <a:alpha val="0"/>
                  </a:schemeClr>
                </a:gs>
                <a:gs pos="100000">
                  <a:schemeClr val="accent2">
                    <a:alpha val="28000"/>
                  </a:schemeClr>
                </a:gs>
              </a:gsLst>
              <a:lin ang="54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673619" y="5045664"/>
              <a:ext cx="2563756" cy="361969"/>
            </a:xfrm>
            <a:prstGeom prst="ellipse">
              <a:avLst/>
            </a:prstGeom>
            <a:gradFill flip="none" rotWithShape="1">
              <a:gsLst>
                <a:gs pos="50000">
                  <a:schemeClr val="accent2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  <a:gs pos="99000">
                  <a:schemeClr val="accent1">
                    <a:alpha val="50000"/>
                  </a:scheme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000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10000"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1"/>
          <p:cNvSpPr txBox="1"/>
          <p:nvPr>
            <p:custDataLst>
              <p:tags r:id="rId5"/>
            </p:custDataLst>
          </p:nvPr>
        </p:nvSpPr>
        <p:spPr>
          <a:xfrm>
            <a:off x="1030874" y="5087389"/>
            <a:ext cx="2892726" cy="1045453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/>
          <a:p>
            <a:pPr indent="0" algn="ctr" fontAlgn="auto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205" dirty="0">
                <a:solidFill>
                  <a:schemeClr val="tx1">
                    <a:alpha val="78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加入校园文学社，参与组织文学创作活动，与其他成员一起合作并取得优秀成果。
参与学生会组织的校园义卖活动，策划并执行处置方案，促使义卖活动顺利进行。
参与舞蹈社团，与队友合作排练舞蹈，多次参加校内表演，受到观众的肯定。</a:t>
            </a:r>
            <a:endParaRPr lang="en-US" altLang="zh-CN" sz="1205" dirty="0">
              <a:solidFill>
                <a:schemeClr val="tx1">
                  <a:alpha val="78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Text2"/>
          <p:cNvSpPr txBox="1"/>
          <p:nvPr>
            <p:custDataLst>
              <p:tags r:id="rId6"/>
            </p:custDataLst>
          </p:nvPr>
        </p:nvSpPr>
        <p:spPr>
          <a:xfrm>
            <a:off x="4624523" y="5087389"/>
            <a:ext cx="2892726" cy="1045453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/>
          <a:p>
            <a:pPr indent="0" algn="ctr" fontAlgn="auto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205" dirty="0">
                <a:solidFill>
                  <a:schemeClr val="tx1">
                    <a:alpha val="78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参加志愿者协会的夏令营项目，在农村地区组织文化活动，提供学习资源和帮助农民儿童提高学业成绩。
担任志愿者参加城市环保活动，清理河流垃圾，向市民宣传环保意识，增强大家对环境保护的重视。
参与老年人关爱志愿服务，在养老院组织文娱活动，为老人们带去欢乐和温暖，提高他们的生活质量。</a:t>
            </a:r>
            <a:endParaRPr lang="en-US" altLang="zh-CN" sz="1205" dirty="0">
              <a:solidFill>
                <a:schemeClr val="tx1">
                  <a:alpha val="78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Text3"/>
          <p:cNvSpPr txBox="1"/>
          <p:nvPr>
            <p:custDataLst>
              <p:tags r:id="rId7"/>
            </p:custDataLst>
          </p:nvPr>
        </p:nvSpPr>
        <p:spPr>
          <a:xfrm>
            <a:off x="8230334" y="5087389"/>
            <a:ext cx="3019726" cy="1045453"/>
          </a:xfrm>
          <a:prstGeom prst="rect">
            <a:avLst/>
          </a:prstGeom>
          <a:noFill/>
        </p:spPr>
        <p:txBody>
          <a:bodyPr wrap="square" rtlCol="0">
            <a:normAutofit fontScale="40000"/>
          </a:bodyPr>
          <a:lstStyle/>
          <a:p>
            <a:pPr indent="0" algn="ctr" fontAlgn="auto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490" dirty="0">
                <a:solidFill>
                  <a:schemeClr val="tx1">
                    <a:alpha val="78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参加微电子科学竞赛，进行实验研究，撰写论文并发表，获得一等奖。
参加数学建模竞赛，团队合作，完成复杂的建模问题求解，获得省级二等奖。
参加计算机编程大赛，编写创新的软件项目，获得国内知名企业的认可和支持。
请根据您的具体情况自行替换相应的活动和成果，以使得个人介绍更贴合您的实际情况。</a:t>
            </a:r>
            <a:endParaRPr lang="en-US" altLang="zh-CN" sz="1490" dirty="0">
              <a:solidFill>
                <a:schemeClr val="tx1">
                  <a:alpha val="78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Shape1"/>
          <p:cNvSpPr/>
          <p:nvPr>
            <p:custDataLst>
              <p:tags r:id="rId8"/>
            </p:custDataLst>
          </p:nvPr>
        </p:nvSpPr>
        <p:spPr>
          <a:xfrm>
            <a:off x="1407525" y="1230106"/>
            <a:ext cx="2054077" cy="2054077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5" name="Shape2"/>
          <p:cNvSpPr/>
          <p:nvPr>
            <p:custDataLst>
              <p:tags r:id="rId10"/>
            </p:custDataLst>
          </p:nvPr>
        </p:nvSpPr>
        <p:spPr>
          <a:xfrm>
            <a:off x="5029485" y="1213595"/>
            <a:ext cx="2054077" cy="2054077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Shape3"/>
          <p:cNvSpPr/>
          <p:nvPr>
            <p:custDataLst>
              <p:tags r:id="rId12"/>
            </p:custDataLst>
          </p:nvPr>
        </p:nvSpPr>
        <p:spPr>
          <a:xfrm>
            <a:off x="8730398" y="1213595"/>
            <a:ext cx="2054077" cy="2054077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Text4"/>
          <p:cNvSpPr/>
          <p:nvPr>
            <p:custDataLst>
              <p:tags r:id="rId14"/>
            </p:custDataLst>
          </p:nvPr>
        </p:nvSpPr>
        <p:spPr>
          <a:xfrm>
            <a:off x="1143953" y="4322965"/>
            <a:ext cx="2666568" cy="5375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/>
          </a:bodyPr>
          <a:lstStyle/>
          <a:p>
            <a:pPr indent="0" algn="ctr" fontAlgn="auto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活动1：参加校园社团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Text5"/>
          <p:cNvSpPr/>
          <p:nvPr>
            <p:custDataLst>
              <p:tags r:id="rId15"/>
            </p:custDataLst>
          </p:nvPr>
        </p:nvSpPr>
        <p:spPr>
          <a:xfrm>
            <a:off x="4737602" y="4322965"/>
            <a:ext cx="2666568" cy="5375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/>
          </a:bodyPr>
          <a:lstStyle/>
          <a:p>
            <a:pPr indent="0" algn="ctr" fontAlgn="auto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活动2：参与志愿者服务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Text6"/>
          <p:cNvSpPr/>
          <p:nvPr>
            <p:custDataLst>
              <p:tags r:id="rId16"/>
            </p:custDataLst>
          </p:nvPr>
        </p:nvSpPr>
        <p:spPr>
          <a:xfrm>
            <a:off x="8406913" y="4322965"/>
            <a:ext cx="2666568" cy="5375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2000">
                <a:schemeClr val="accent1">
                  <a:alpha val="0"/>
                </a:schemeClr>
              </a:gs>
              <a:gs pos="100000">
                <a:schemeClr val="accent1">
                  <a:alpha val="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/>
          </a:bodyPr>
          <a:lstStyle/>
          <a:p>
            <a:pPr indent="0" algn="ctr" fontAlgn="auto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活动3：参加学术竞赛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7"/>
          <p:cNvSpPr txBox="1"/>
          <p:nvPr>
            <p:custDataLst>
              <p:tags r:id="rId17"/>
            </p:custDataLst>
          </p:nvPr>
        </p:nvSpPr>
        <p:spPr>
          <a:xfrm>
            <a:off x="711707" y="476359"/>
            <a:ext cx="8698993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参加的活动及成果</a:t>
            </a:r>
            <a:endParaRPr lang="en-US" altLang="zh-CN" sz="3200" b="1" spc="30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Text8" hidden="1"/>
          <p:cNvSpPr txBox="1"/>
          <p:nvPr>
            <p:custDataLst>
              <p:tags r:id="rId18"/>
            </p:custDataLst>
          </p:nvPr>
        </p:nvSpPr>
        <p:spPr>
          <a:xfrm>
            <a:off x="-9107170" y="1130233"/>
            <a:ext cx="8853170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R="0" indent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2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学到的技能或经验</a:t>
            </a:r>
            <a:endParaRPr lang="en-US" altLang="zh-CN" sz="82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Bold" panose="020B0800000000000000" pitchFamily="34" charset="-122"/>
              <a:sym typeface="思源黑体 CN" panose="020B0500000000000000" pitchFamily="3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Shape1"/>
          <p:cNvSpPr/>
          <p:nvPr>
            <p:custDataLst>
              <p:tags r:id="rId5"/>
            </p:custDataLst>
          </p:nvPr>
        </p:nvSpPr>
        <p:spPr>
          <a:xfrm>
            <a:off x="748030" y="4030028"/>
            <a:ext cx="2212975" cy="221361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Shape2"/>
          <p:cNvSpPr/>
          <p:nvPr>
            <p:custDataLst>
              <p:tags r:id="rId7"/>
            </p:custDataLst>
          </p:nvPr>
        </p:nvSpPr>
        <p:spPr>
          <a:xfrm>
            <a:off x="3147695" y="4030028"/>
            <a:ext cx="2212975" cy="2213610"/>
          </a:xfrm>
          <a:prstGeom prst="round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Shape3"/>
          <p:cNvSpPr/>
          <p:nvPr>
            <p:custDataLst>
              <p:tags r:id="rId9"/>
            </p:custDataLst>
          </p:nvPr>
        </p:nvSpPr>
        <p:spPr>
          <a:xfrm>
            <a:off x="5547360" y="4030028"/>
            <a:ext cx="5898515" cy="2213610"/>
          </a:xfrm>
          <a:prstGeom prst="round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Text1"/>
          <p:cNvSpPr txBox="1"/>
          <p:nvPr>
            <p:custDataLst>
              <p:tags r:id="rId11"/>
            </p:custDataLst>
          </p:nvPr>
        </p:nvSpPr>
        <p:spPr>
          <a:xfrm>
            <a:off x="748030" y="1028633"/>
            <a:ext cx="8853170" cy="583565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/>
          <a:p>
            <a:pPr marR="0" indent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学到的技能或经验</a:t>
            </a:r>
            <a:endParaRPr lang="en-US" altLang="zh-CN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Bold" panose="020B0800000000000000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13" name="平滑1"/>
          <p:cNvGrpSpPr/>
          <p:nvPr/>
        </p:nvGrpSpPr>
        <p:grpSpPr>
          <a:xfrm>
            <a:off x="854144" y="844734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14" name="Oval 6"/>
            <p:cNvSpPr/>
            <p:nvPr>
              <p:custDataLst>
                <p:tags r:id="rId12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Oval 7"/>
            <p:cNvSpPr/>
            <p:nvPr>
              <p:custDataLst>
                <p:tags r:id="rId13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Rounded Rectangle 8"/>
            <p:cNvSpPr/>
            <p:nvPr>
              <p:custDataLst>
                <p:tags r:id="rId14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Text2"/>
          <p:cNvSpPr txBox="1"/>
          <p:nvPr>
            <p:custDataLst>
              <p:tags r:id="rId15"/>
            </p:custDataLst>
          </p:nvPr>
        </p:nvSpPr>
        <p:spPr>
          <a:xfrm>
            <a:off x="748030" y="1720850"/>
            <a:ext cx="10572750" cy="201295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大学生活锻炼了良好的时间管理能力和自我组织能力。大学生需要同时处理学习和课外活动，合理安排时间并能有效地完成各项任务。通过这样的经历，大学生学会了高效地规划自己的时间，合理分配精力和资源。
2. 大学生在参加各种社团和团体活动的过程中，培养了一系列与人沟通和协作相关的技能。大学生活提供了丰富的机会，使得大学生们能够与来自不同背景和专业的同学合作，并通过合作解决问题、完成任务。这样的经历锻炼了大学生们的团队合作能力、沟通技巧和解决问题的能力。</a:t>
            </a:r>
            <a:endParaRPr lang="en-US" altLang="zh-CN" sz="1200" dirty="0" err="1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4" grpId="1" animBg="1"/>
      <p:bldP spid="5" grpId="1" animBg="1"/>
      <p:bldP spid="6" grpId="1" animBg="1"/>
      <p:bldP spid="12" grpId="0" animBg="1"/>
      <p:bldP spid="2" grpId="0" animBg="1"/>
      <p:bldP spid="10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实习经验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Internship experience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Text4" hidden="1"/>
          <p:cNvSpPr txBox="1"/>
          <p:nvPr>
            <p:custDataLst>
              <p:tags r:id="rId6"/>
            </p:custDataLst>
          </p:nvPr>
        </p:nvSpPr>
        <p:spPr>
          <a:xfrm>
            <a:off x="650875" y="-837565"/>
            <a:ext cx="5358130" cy="58356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indent="0"/>
            <a:r>
              <a:rPr lang="en-US" altLang="zh-CN" sz="328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字体圈欣意冠黑体" panose="00000500000000000000" charset="-122"/>
                <a:sym typeface="思源黑体 CN" panose="020B0500000000000000" pitchFamily="34" charset="-122"/>
              </a:rPr>
              <a:t>实习部门</a:t>
            </a:r>
            <a:endParaRPr lang="en-US" altLang="zh-CN" sz="328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字体圈欣意冠黑体" panose="00000500000000000000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  <p:bldP spid="180" grpId="0" animBg="1"/>
      <p:bldP spid="78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128849" y="1826566"/>
            <a:ext cx="10186827" cy="4816867"/>
            <a:chOff x="7683144" y="1826566"/>
            <a:chExt cx="10186827" cy="4816867"/>
          </a:xfrm>
        </p:grpSpPr>
        <p:sp>
          <p:nvSpPr>
            <p:cNvPr id="1099" name="矩形 1098"/>
            <p:cNvSpPr/>
            <p:nvPr>
              <p:custDataLst>
                <p:tags r:id="rId1"/>
              </p:custDataLst>
            </p:nvPr>
          </p:nvSpPr>
          <p:spPr>
            <a:xfrm>
              <a:off x="10518458" y="4632462"/>
              <a:ext cx="6791218" cy="36936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8" name="矩形 1097"/>
            <p:cNvSpPr/>
            <p:nvPr>
              <p:custDataLst>
                <p:tags r:id="rId2"/>
              </p:custDataLst>
            </p:nvPr>
          </p:nvSpPr>
          <p:spPr>
            <a:xfrm>
              <a:off x="11078753" y="1826566"/>
              <a:ext cx="6791218" cy="29689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3" name="矩形 1092"/>
            <p:cNvSpPr/>
            <p:nvPr>
              <p:custDataLst>
                <p:tags r:id="rId3"/>
              </p:custDataLst>
            </p:nvPr>
          </p:nvSpPr>
          <p:spPr>
            <a:xfrm>
              <a:off x="9379542" y="4846985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4" name="矩形 1093"/>
            <p:cNvSpPr/>
            <p:nvPr>
              <p:custDataLst>
                <p:tags r:id="rId4"/>
              </p:custDataLst>
            </p:nvPr>
          </p:nvSpPr>
          <p:spPr>
            <a:xfrm>
              <a:off x="8556447" y="5901318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5" name="矩形 1094"/>
            <p:cNvSpPr/>
            <p:nvPr>
              <p:custDataLst>
                <p:tags r:id="rId5"/>
              </p:custDataLst>
            </p:nvPr>
          </p:nvSpPr>
          <p:spPr>
            <a:xfrm>
              <a:off x="9594137" y="6553131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2" name="矩形 1091"/>
            <p:cNvSpPr/>
            <p:nvPr>
              <p:custDataLst>
                <p:tags r:id="rId6"/>
              </p:custDataLst>
            </p:nvPr>
          </p:nvSpPr>
          <p:spPr>
            <a:xfrm>
              <a:off x="7683144" y="3720481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1" name="矩形 1090"/>
            <p:cNvSpPr/>
            <p:nvPr>
              <p:custDataLst>
                <p:tags r:id="rId7"/>
              </p:custDataLst>
            </p:nvPr>
          </p:nvSpPr>
          <p:spPr>
            <a:xfrm>
              <a:off x="9594137" y="3131050"/>
              <a:ext cx="6791218" cy="187503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90" name="矩形 1089"/>
            <p:cNvSpPr/>
            <p:nvPr>
              <p:custDataLst>
                <p:tags r:id="rId8"/>
              </p:custDataLst>
            </p:nvPr>
          </p:nvSpPr>
          <p:spPr>
            <a:xfrm>
              <a:off x="8556447" y="1982913"/>
              <a:ext cx="6791218" cy="559014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24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-6123675" y="1826566"/>
            <a:ext cx="10186827" cy="4816867"/>
            <a:chOff x="7683144" y="1826566"/>
            <a:chExt cx="10186827" cy="4816867"/>
          </a:xfrm>
        </p:grpSpPr>
        <p:sp>
          <p:nvSpPr>
            <p:cNvPr id="5" name="矩形 4"/>
            <p:cNvSpPr/>
            <p:nvPr>
              <p:custDataLst>
                <p:tags r:id="rId9"/>
              </p:custDataLst>
            </p:nvPr>
          </p:nvSpPr>
          <p:spPr>
            <a:xfrm>
              <a:off x="10518458" y="4632462"/>
              <a:ext cx="6791218" cy="36936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0"/>
              </p:custDataLst>
            </p:nvPr>
          </p:nvSpPr>
          <p:spPr>
            <a:xfrm>
              <a:off x="11078753" y="1826566"/>
              <a:ext cx="6791218" cy="29689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1"/>
              </p:custDataLst>
            </p:nvPr>
          </p:nvSpPr>
          <p:spPr>
            <a:xfrm>
              <a:off x="9379542" y="4846985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2"/>
              </p:custDataLst>
            </p:nvPr>
          </p:nvSpPr>
          <p:spPr>
            <a:xfrm>
              <a:off x="8556447" y="5901318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>
              <a:off x="9594137" y="6553131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>
              <a:off x="7683144" y="3720481"/>
              <a:ext cx="6791218" cy="9030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5"/>
              </p:custDataLst>
            </p:nvPr>
          </p:nvSpPr>
          <p:spPr>
            <a:xfrm>
              <a:off x="9594137" y="3131050"/>
              <a:ext cx="6791218" cy="187503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6"/>
              </p:custDataLst>
            </p:nvPr>
          </p:nvSpPr>
          <p:spPr>
            <a:xfrm>
              <a:off x="8556447" y="1982913"/>
              <a:ext cx="6791218" cy="559014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Text1"/>
          <p:cNvGrpSpPr/>
          <p:nvPr/>
        </p:nvGrpSpPr>
        <p:grpSpPr>
          <a:xfrm>
            <a:off x="1228219" y="1466713"/>
            <a:ext cx="8811623" cy="583565"/>
            <a:chOff x="722124" y="576717"/>
            <a:chExt cx="8811623" cy="583565"/>
          </a:xfrm>
        </p:grpSpPr>
        <p:sp>
          <p:nvSpPr>
            <p:cNvPr id="15" name="Isosceles Triangle 3"/>
            <p:cNvSpPr/>
            <p:nvPr>
              <p:custDataLst>
                <p:tags r:id="rId17"/>
              </p:custDataLst>
            </p:nvPr>
          </p:nvSpPr>
          <p:spPr>
            <a:xfrm rot="5400000">
              <a:off x="639574" y="810010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4"/>
            <p:cNvSpPr txBox="1"/>
            <p:nvPr>
              <p:custDataLst>
                <p:tags r:id="rId18"/>
              </p:custDataLst>
            </p:nvPr>
          </p:nvSpPr>
          <p:spPr>
            <a:xfrm>
              <a:off x="1141859" y="576717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姓名</a:t>
              </a:r>
              <a:endPara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grpSp>
        <p:nvGrpSpPr>
          <p:cNvPr id="17" name="Text2"/>
          <p:cNvGrpSpPr/>
          <p:nvPr/>
        </p:nvGrpSpPr>
        <p:grpSpPr>
          <a:xfrm>
            <a:off x="1228219" y="2307453"/>
            <a:ext cx="8811623" cy="583565"/>
            <a:chOff x="722124" y="1451017"/>
            <a:chExt cx="8811623" cy="583565"/>
          </a:xfrm>
        </p:grpSpPr>
        <p:sp>
          <p:nvSpPr>
            <p:cNvPr id="18" name="Isosceles Triangle 3"/>
            <p:cNvSpPr/>
            <p:nvPr>
              <p:custDataLst>
                <p:tags r:id="rId19"/>
              </p:custDataLst>
            </p:nvPr>
          </p:nvSpPr>
          <p:spPr>
            <a:xfrm rot="5400000">
              <a:off x="639574" y="1684310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4"/>
            <p:cNvSpPr txBox="1"/>
            <p:nvPr>
              <p:custDataLst>
                <p:tags r:id="rId20"/>
              </p:custDataLst>
            </p:nvPr>
          </p:nvSpPr>
          <p:spPr>
            <a:xfrm>
              <a:off x="1141859" y="1451017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年级专业</a:t>
              </a:r>
              <a:endParaRPr lang="en-US" altLang="zh-CN" sz="3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grpSp>
        <p:nvGrpSpPr>
          <p:cNvPr id="20" name="Text3"/>
          <p:cNvGrpSpPr/>
          <p:nvPr/>
        </p:nvGrpSpPr>
        <p:grpSpPr>
          <a:xfrm>
            <a:off x="1228219" y="3148193"/>
            <a:ext cx="8811623" cy="583565"/>
            <a:chOff x="722124" y="2350687"/>
            <a:chExt cx="8811623" cy="583565"/>
          </a:xfrm>
        </p:grpSpPr>
        <p:sp>
          <p:nvSpPr>
            <p:cNvPr id="30" name="Isosceles Triangle 3"/>
            <p:cNvSpPr/>
            <p:nvPr>
              <p:custDataLst>
                <p:tags r:id="rId21"/>
              </p:custDataLst>
            </p:nvPr>
          </p:nvSpPr>
          <p:spPr>
            <a:xfrm rot="5400000">
              <a:off x="639574" y="2583980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TextBox 4"/>
            <p:cNvSpPr txBox="1"/>
            <p:nvPr>
              <p:custDataLst>
                <p:tags r:id="rId22"/>
              </p:custDataLst>
            </p:nvPr>
          </p:nvSpPr>
          <p:spPr>
            <a:xfrm>
              <a:off x="1141859" y="2350687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兴趣爱好</a:t>
              </a:r>
              <a:endParaRPr lang="en-US" altLang="zh-CN" sz="3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grpSp>
        <p:nvGrpSpPr>
          <p:cNvPr id="35" name="Text4"/>
          <p:cNvGrpSpPr/>
          <p:nvPr/>
        </p:nvGrpSpPr>
        <p:grpSpPr>
          <a:xfrm>
            <a:off x="1228219" y="3988932"/>
            <a:ext cx="8811623" cy="583565"/>
            <a:chOff x="722124" y="3267012"/>
            <a:chExt cx="8811623" cy="583565"/>
          </a:xfrm>
        </p:grpSpPr>
        <p:sp>
          <p:nvSpPr>
            <p:cNvPr id="36" name="Isosceles Triangle 3"/>
            <p:cNvSpPr/>
            <p:nvPr>
              <p:custDataLst>
                <p:tags r:id="rId23"/>
              </p:custDataLst>
            </p:nvPr>
          </p:nvSpPr>
          <p:spPr>
            <a:xfrm rot="5400000">
              <a:off x="639574" y="3500305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4"/>
            <p:cNvSpPr txBox="1"/>
            <p:nvPr>
              <p:custDataLst>
                <p:tags r:id="rId24"/>
              </p:custDataLst>
            </p:nvPr>
          </p:nvSpPr>
          <p:spPr>
            <a:xfrm>
              <a:off x="1141859" y="3267012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社团经历</a:t>
              </a:r>
              <a:endParaRPr lang="en-US" altLang="zh-CN" sz="3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grpSp>
        <p:nvGrpSpPr>
          <p:cNvPr id="38" name="Text5"/>
          <p:cNvGrpSpPr/>
          <p:nvPr/>
        </p:nvGrpSpPr>
        <p:grpSpPr>
          <a:xfrm>
            <a:off x="1228219" y="4807722"/>
            <a:ext cx="8811623" cy="583565"/>
            <a:chOff x="722124" y="4226843"/>
            <a:chExt cx="8811623" cy="583565"/>
          </a:xfrm>
        </p:grpSpPr>
        <p:sp>
          <p:nvSpPr>
            <p:cNvPr id="39" name="Isosceles Triangle 3"/>
            <p:cNvSpPr/>
            <p:nvPr>
              <p:custDataLst>
                <p:tags r:id="rId25"/>
              </p:custDataLst>
            </p:nvPr>
          </p:nvSpPr>
          <p:spPr>
            <a:xfrm rot="5400000">
              <a:off x="639574" y="4460136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TextBox 4"/>
            <p:cNvSpPr txBox="1"/>
            <p:nvPr>
              <p:custDataLst>
                <p:tags r:id="rId26"/>
              </p:custDataLst>
            </p:nvPr>
          </p:nvSpPr>
          <p:spPr>
            <a:xfrm>
              <a:off x="1141859" y="4226843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实习经验</a:t>
              </a:r>
              <a:endParaRPr lang="en-US" altLang="zh-CN" sz="3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grpSp>
        <p:nvGrpSpPr>
          <p:cNvPr id="41" name="Text6"/>
          <p:cNvGrpSpPr/>
          <p:nvPr/>
        </p:nvGrpSpPr>
        <p:grpSpPr>
          <a:xfrm>
            <a:off x="1228219" y="5648461"/>
            <a:ext cx="8811623" cy="583565"/>
            <a:chOff x="722124" y="5097507"/>
            <a:chExt cx="8811623" cy="583565"/>
          </a:xfrm>
        </p:grpSpPr>
        <p:sp>
          <p:nvSpPr>
            <p:cNvPr id="42" name="Isosceles Triangle 3"/>
            <p:cNvSpPr/>
            <p:nvPr>
              <p:custDataLst>
                <p:tags r:id="rId27"/>
              </p:custDataLst>
            </p:nvPr>
          </p:nvSpPr>
          <p:spPr>
            <a:xfrm rot="5400000">
              <a:off x="639574" y="5330800"/>
              <a:ext cx="406400" cy="241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25000" lnSpcReduction="20000"/>
            </a:bodyPr>
            <a:lstStyle/>
            <a:p>
              <a:pPr algn="ctr"/>
              <a:endParaRPr lang="en-ID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TextBox 4"/>
            <p:cNvSpPr txBox="1"/>
            <p:nvPr>
              <p:custDataLst>
                <p:tags r:id="rId28"/>
              </p:custDataLst>
            </p:nvPr>
          </p:nvSpPr>
          <p:spPr>
            <a:xfrm>
              <a:off x="1141859" y="5097507"/>
              <a:ext cx="8391888" cy="5835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7500"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未来展望</a:t>
              </a:r>
              <a:endParaRPr lang="en-US" altLang="zh-CN" sz="3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29"/>
            </p:custDataLst>
          </p:nvPr>
        </p:nvSpPr>
        <p:spPr>
          <a:xfrm>
            <a:off x="211455" y="80645"/>
            <a:ext cx="2581275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ts val="7920"/>
              </a:lnSpc>
            </a:pPr>
            <a:r>
              <a:rPr lang="zh-CN" altLang="en-US" sz="6600" b="1" dirty="0">
                <a:solidFill>
                  <a:schemeClr val="accent1"/>
                </a:solidFill>
                <a:effectLst>
                  <a:outerShdw blurRad="304800" dist="38100" dir="5400000" algn="t" rotWithShape="0">
                    <a:schemeClr val="accent1">
                      <a:alpha val="26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b="1" dirty="0">
              <a:solidFill>
                <a:schemeClr val="accent1"/>
              </a:solidFill>
              <a:effectLst>
                <a:outerShdw blurRad="304800" dist="38100" dir="5400000" algn="t" rotWithShape="0">
                  <a:schemeClr val="accent1">
                    <a:alpha val="26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IM 1"/>
          <p:cNvPicPr/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3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8" name="Rectangle 19"/>
          <p:cNvSpPr/>
          <p:nvPr>
            <p:custDataLst>
              <p:tags r:id="rId5"/>
            </p:custDataLst>
          </p:nvPr>
        </p:nvSpPr>
        <p:spPr>
          <a:xfrm rot="10800000" flipV="1">
            <a:off x="10313596" y="-1"/>
            <a:ext cx="1878404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580571" y="1457291"/>
            <a:ext cx="6981372" cy="3943413"/>
          </a:xfrm>
          <a:custGeom>
            <a:avLst/>
            <a:gdLst>
              <a:gd name="connsiteX0" fmla="*/ 0 w 6981372"/>
              <a:gd name="connsiteY0" fmla="*/ 0 h 3943413"/>
              <a:gd name="connsiteX1" fmla="*/ 6981372 w 6981372"/>
              <a:gd name="connsiteY1" fmla="*/ 0 h 3943413"/>
              <a:gd name="connsiteX2" fmla="*/ 6981372 w 6981372"/>
              <a:gd name="connsiteY2" fmla="*/ 3943413 h 3943413"/>
              <a:gd name="connsiteX3" fmla="*/ 0 w 6981372"/>
              <a:gd name="connsiteY3" fmla="*/ 3943413 h 394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1372" h="3943413">
                <a:moveTo>
                  <a:pt x="0" y="0"/>
                </a:moveTo>
                <a:lnTo>
                  <a:pt x="6981372" y="0"/>
                </a:lnTo>
                <a:lnTo>
                  <a:pt x="6981372" y="3943413"/>
                </a:lnTo>
                <a:lnTo>
                  <a:pt x="0" y="3943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hape1"/>
          <p:cNvSpPr/>
          <p:nvPr>
            <p:custDataLst>
              <p:tags r:id="rId6"/>
            </p:custDataLst>
          </p:nvPr>
        </p:nvSpPr>
        <p:spPr>
          <a:xfrm>
            <a:off x="6934798" y="1279071"/>
            <a:ext cx="2133600" cy="429985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6771">
                <a:moveTo>
                  <a:pt x="1680" y="0"/>
                </a:moveTo>
                <a:cubicBezTo>
                  <a:pt x="2608" y="0"/>
                  <a:pt x="3360" y="752"/>
                  <a:pt x="3360" y="1680"/>
                </a:cubicBezTo>
                <a:lnTo>
                  <a:pt x="3360" y="5091"/>
                </a:lnTo>
                <a:cubicBezTo>
                  <a:pt x="3360" y="6019"/>
                  <a:pt x="2608" y="6771"/>
                  <a:pt x="1680" y="6771"/>
                </a:cubicBezTo>
                <a:cubicBezTo>
                  <a:pt x="752" y="6771"/>
                  <a:pt x="0" y="6019"/>
                  <a:pt x="0" y="5091"/>
                </a:cubicBezTo>
                <a:lnTo>
                  <a:pt x="0" y="1680"/>
                </a:lnTo>
                <a:cubicBezTo>
                  <a:pt x="0" y="752"/>
                  <a:pt x="752" y="0"/>
                  <a:pt x="1680" y="0"/>
                </a:cubicBez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Shape2"/>
          <p:cNvSpPr/>
          <p:nvPr>
            <p:custDataLst>
              <p:tags r:id="rId8"/>
            </p:custDataLst>
          </p:nvPr>
        </p:nvSpPr>
        <p:spPr>
          <a:xfrm>
            <a:off x="9246796" y="1279071"/>
            <a:ext cx="2133600" cy="429985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6771">
                <a:moveTo>
                  <a:pt x="1680" y="0"/>
                </a:moveTo>
                <a:cubicBezTo>
                  <a:pt x="2608" y="0"/>
                  <a:pt x="3360" y="752"/>
                  <a:pt x="3360" y="1680"/>
                </a:cubicBezTo>
                <a:lnTo>
                  <a:pt x="3360" y="5091"/>
                </a:lnTo>
                <a:cubicBezTo>
                  <a:pt x="3360" y="6019"/>
                  <a:pt x="2608" y="6771"/>
                  <a:pt x="1680" y="6771"/>
                </a:cubicBezTo>
                <a:cubicBezTo>
                  <a:pt x="752" y="6771"/>
                  <a:pt x="0" y="6019"/>
                  <a:pt x="0" y="5091"/>
                </a:cubicBezTo>
                <a:lnTo>
                  <a:pt x="0" y="1680"/>
                </a:lnTo>
                <a:cubicBezTo>
                  <a:pt x="0" y="752"/>
                  <a:pt x="752" y="0"/>
                  <a:pt x="1680" y="0"/>
                </a:cubicBez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Text1"/>
          <p:cNvSpPr txBox="1"/>
          <p:nvPr>
            <p:custDataLst>
              <p:tags r:id="rId10"/>
            </p:custDataLst>
          </p:nvPr>
        </p:nvSpPr>
        <p:spPr>
          <a:xfrm>
            <a:off x="1006475" y="1884120"/>
            <a:ext cx="5358130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indent="0"/>
            <a:r>
              <a:rPr lang="en-US" altLang="zh-CN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字体圈欣意冠黑体" panose="00000500000000000000" charset="-122"/>
                <a:sym typeface="思源黑体 CN" panose="020B0500000000000000" pitchFamily="34" charset="-122"/>
              </a:rPr>
              <a:t>实习部门</a:t>
            </a:r>
            <a:endParaRPr lang="en-US" altLang="zh-CN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字体圈欣意冠黑体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35" name="平滑1"/>
          <p:cNvSpPr/>
          <p:nvPr>
            <p:custDataLst>
              <p:tags r:id="rId11"/>
            </p:custDataLst>
          </p:nvPr>
        </p:nvSpPr>
        <p:spPr>
          <a:xfrm>
            <a:off x="1116204" y="1716895"/>
            <a:ext cx="771492" cy="74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2"/>
          <p:cNvSpPr txBox="1"/>
          <p:nvPr>
            <p:custDataLst>
              <p:tags r:id="rId12"/>
            </p:custDataLst>
          </p:nvPr>
        </p:nvSpPr>
        <p:spPr>
          <a:xfrm>
            <a:off x="1006475" y="2616275"/>
            <a:ext cx="5645150" cy="246671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" panose="020B0500000000000000" pitchFamily="34" charset="-122"/>
                <a:sym typeface="思源黑体 CN" panose="020B0500000000000000" pitchFamily="34" charset="-122"/>
              </a:rPr>
              <a:t>：[部门名称]
</a:t>
            </a:r>
            <a:r>
              <a:rPr lang="en-US" altLang="zh-CN" sz="1200" b="1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" panose="020B0500000000000000" pitchFamily="34" charset="-122"/>
                <a:sym typeface="思源黑体 CN" panose="020B0500000000000000" pitchFamily="34" charset="-122"/>
              </a:rPr>
              <a:t> 部门职能：</a:t>
            </a:r>
            <a:r>
              <a:rPr lang="en-US" altLang="zh-CN" sz="1200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" panose="020B0500000000000000" pitchFamily="34" charset="-122"/>
                <a:sym typeface="思源黑体 CN" panose="020B0500000000000000" pitchFamily="34" charset="-122"/>
              </a:rPr>
              <a:t>该部门负责......
</a:t>
            </a:r>
            <a:r>
              <a:rPr lang="en-US" altLang="zh-CN" sz="1400" b="1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" panose="020B0500000000000000" pitchFamily="34" charset="-122"/>
                <a:sym typeface="思源黑体 CN" panose="020B0500000000000000" pitchFamily="34" charset="-122"/>
              </a:rPr>
              <a:t> 实习工作内容：实习生需要参与......, 具体包括：</a:t>
            </a:r>
            <a:r>
              <a:rPr lang="en-US" altLang="zh-CN" sz="1200" dirty="0" err="1">
                <a:latin typeface="思源黑体 CN" panose="020B0500000000000000" pitchFamily="34" charset="-122"/>
                <a:ea typeface="思源黑体 CN" panose="020B0500000000000000" pitchFamily="34" charset="-122"/>
                <a:cs typeface="思源黑体 CN" panose="020B0500000000000000" pitchFamily="34" charset="-122"/>
                <a:sym typeface="思源黑体 CN" panose="020B0500000000000000" pitchFamily="34" charset="-122"/>
              </a:rPr>
              <a:t>
协助部门成员进行......
参与相关会议和项目，进行......的支持和协助
收集和整理......的信息和数据，撰写相关报告
（根据具体实习部门的职能和工作内容展开阐述）</a:t>
            </a:r>
            <a:endParaRPr lang="en-US" altLang="zh-CN" sz="1200" dirty="0" err="1">
              <a:latin typeface="思源黑体 CN" panose="020B0500000000000000" pitchFamily="34" charset="-122"/>
              <a:ea typeface="思源黑体 CN" panose="020B0500000000000000" pitchFamily="34" charset="-122"/>
              <a:cs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" name="Text3" hidden="1"/>
          <p:cNvSpPr txBox="1"/>
          <p:nvPr>
            <p:custDataLst>
              <p:tags r:id="rId13"/>
            </p:custDataLst>
          </p:nvPr>
        </p:nvSpPr>
        <p:spPr>
          <a:xfrm>
            <a:off x="1419013" y="-911013"/>
            <a:ext cx="10010141" cy="6570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实习公司</a:t>
            </a:r>
            <a:endParaRPr lang="zh-CN" altLang="en-US" sz="4600" b="1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18" grpId="0" animBg="1"/>
      <p:bldP spid="23" grpId="0" animBg="1"/>
      <p:bldP spid="4" grpId="1" animBg="1"/>
      <p:bldP spid="5" grpId="1" animBg="1"/>
      <p:bldP spid="6" grpId="1" animBg="1"/>
      <p:bldP spid="32" grpId="0" animBg="1"/>
      <p:bldP spid="33" grpId="0" animBg="1"/>
      <p:bldP spid="35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79780" y="1847426"/>
            <a:ext cx="10811934" cy="39454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85024" y="1847426"/>
            <a:ext cx="10812019" cy="2134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1"/>
          <p:cNvSpPr/>
          <p:nvPr>
            <p:custDataLst>
              <p:tags r:id="rId5"/>
            </p:custDataLst>
          </p:nvPr>
        </p:nvSpPr>
        <p:spPr>
          <a:xfrm>
            <a:off x="940647" y="2180492"/>
            <a:ext cx="10310707" cy="3502857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 ：ABC科技有限公司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a. 公司背景：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ABC科技有限公司是一家专注于软件开发和信息技术咨询的跨国公司。成立于2005年，总部位于美国硅谷，拥有遍布全球的分支机构。公司以其创新的技术解决方案和专业的团队享誉业界。
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b. 公司实习项目：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作为实习生，我将参与ABC科技有限公司的软件开发团队，负责开发一个新的移动应用程序。该应用程序旨在提供即时的社交媒体体验，包括聊天功能、分享照片和视频等。我将与团队成员密切合作，参与需求分析、设计、编码和测试等方面的工作，并提供项目进展报告。通过这个实习项目，我将有机会学习和应用最新的软件开发技术，加深对团队合作和项目管理的理解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" name="圈箭头"/>
          <p:cNvSpPr/>
          <p:nvPr/>
        </p:nvSpPr>
        <p:spPr>
          <a:xfrm>
            <a:off x="829356" y="1014652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5" dirty="0">
              <a:solidFill>
                <a:srgbClr val="FFFFFF"/>
              </a:solidFill>
              <a:latin typeface="inpin heiti" charset="-122"/>
              <a:ea typeface="inpin heiti" charset="-122"/>
              <a:cs typeface="inpin heiti" charset="-122"/>
              <a:sym typeface="Helvetica Light"/>
            </a:endParaRPr>
          </a:p>
        </p:txBody>
      </p:sp>
      <p:sp>
        <p:nvSpPr>
          <p:cNvPr id="3" name="Text2"/>
          <p:cNvSpPr txBox="1"/>
          <p:nvPr>
            <p:custDataLst>
              <p:tags r:id="rId6"/>
            </p:custDataLst>
          </p:nvPr>
        </p:nvSpPr>
        <p:spPr>
          <a:xfrm>
            <a:off x="1241213" y="892203"/>
            <a:ext cx="10010141" cy="657013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pPr marR="0" lvl="0" indent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实习公司</a:t>
            </a:r>
            <a:endParaRPr lang="zh-CN" altLang="en-US" sz="3200" b="1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8" name="Text3" hidden="1"/>
          <p:cNvSpPr txBox="1"/>
          <p:nvPr>
            <p:custDataLst>
              <p:tags r:id="rId7"/>
            </p:custDataLst>
          </p:nvPr>
        </p:nvSpPr>
        <p:spPr>
          <a:xfrm>
            <a:off x="620712" y="-854075"/>
            <a:ext cx="1007626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indent="0" algn="l"/>
            <a:r>
              <a:rPr lang="en-US" altLang="zh-CN" sz="53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实习时间</a:t>
            </a:r>
            <a:endParaRPr lang="en-US" altLang="zh-CN" sz="53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7" grpId="0" bldLvl="0" animBg="1"/>
      <p:bldP spid="7" grpId="1" animBg="1"/>
      <p:bldP spid="67" grpId="0" animBg="1"/>
      <p:bldP spid="4" grpId="1" animBg="1"/>
      <p:bldP spid="5" grpId="1" animBg="1"/>
      <p:bldP spid="6" grpId="1" animBg="1"/>
      <p:bldP spid="68" grpId="0" animBg="1"/>
      <p:bldP spid="64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Shape1"/>
          <p:cNvSpPr/>
          <p:nvPr>
            <p:custDataLst>
              <p:tags r:id="rId5"/>
            </p:custDataLst>
          </p:nvPr>
        </p:nvSpPr>
        <p:spPr>
          <a:xfrm>
            <a:off x="728401" y="2824481"/>
            <a:ext cx="3415030" cy="3061970"/>
          </a:xfrm>
          <a:prstGeom prst="roundRect">
            <a:avLst>
              <a:gd name="adj" fmla="val 2682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1"/>
          <p:cNvSpPr txBox="1"/>
          <p:nvPr>
            <p:custDataLst>
              <p:tags r:id="rId7"/>
            </p:custDataLst>
          </p:nvPr>
        </p:nvSpPr>
        <p:spPr>
          <a:xfrm>
            <a:off x="747712" y="1262766"/>
            <a:ext cx="10696575" cy="1250950"/>
          </a:xfrm>
          <a:prstGeom prst="rect">
            <a:avLst/>
          </a:prstGeom>
          <a:noFill/>
        </p:spPr>
        <p:txBody>
          <a:bodyPr wrap="square" rtlCol="0" anchor="t">
            <a:normAutofit fontScale="70000"/>
          </a:bodyPr>
          <a:lstStyle/>
          <a:p>
            <a:pPr indent="0" algn="just" fontAlgn="auto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实践经历丰富：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在实习期间，我经常参与不同领域的实践活动，例如参观工厂、实地调研、参与项目等。这些经历使得我在实践中学到了许多专业知识和技能，加深了对所学理论的理解。
</a:t>
            </a:r>
            <a:r>
              <a:rPr lang="zh-CN" altLang="en-US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技能提升：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实习时间也给了我提升专业技能的机会。我通过实践操作掌握了许多实用的工具和软件，例如数据分析软件、设计软件等。这些技能的提升为我的学业和未来职业发展打下了坚实的基础。
</a:t>
            </a:r>
            <a:r>
              <a:rPr lang="zh-CN" altLang="en-US" sz="143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人际关系拓展：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在实习期间，我与同事和上司保持着良好的合作，与他们建立了紧密的工作关系。通过与他们的互动和交流，我学习到了如何在团队中更有效地合作，并且与他们保持着良好的沟通和协作的能力。</a:t>
            </a:r>
            <a:endParaRPr lang="zh-CN" altLang="en-US" sz="1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" name="Shape2"/>
          <p:cNvSpPr/>
          <p:nvPr>
            <p:custDataLst>
              <p:tags r:id="rId8"/>
            </p:custDataLst>
          </p:nvPr>
        </p:nvSpPr>
        <p:spPr>
          <a:xfrm>
            <a:off x="4395526" y="2853056"/>
            <a:ext cx="3415030" cy="3061970"/>
          </a:xfrm>
          <a:prstGeom prst="roundRect">
            <a:avLst>
              <a:gd name="adj" fmla="val 2682"/>
            </a:avLst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Shape3"/>
          <p:cNvSpPr/>
          <p:nvPr>
            <p:custDataLst>
              <p:tags r:id="rId10"/>
            </p:custDataLst>
          </p:nvPr>
        </p:nvSpPr>
        <p:spPr>
          <a:xfrm>
            <a:off x="8062651" y="2853056"/>
            <a:ext cx="3415030" cy="3061970"/>
          </a:xfrm>
          <a:prstGeom prst="roundRect">
            <a:avLst>
              <a:gd name="adj" fmla="val 2682"/>
            </a:avLst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2"/>
          <p:cNvSpPr txBox="1"/>
          <p:nvPr>
            <p:custDataLst>
              <p:tags r:id="rId12"/>
            </p:custDataLst>
          </p:nvPr>
        </p:nvSpPr>
        <p:spPr>
          <a:xfrm>
            <a:off x="747712" y="635386"/>
            <a:ext cx="1007626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0" algn="l"/>
            <a:r>
              <a:rPr lang="en-US" altLang="zh-CN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实习时间</a:t>
            </a:r>
            <a:endParaRPr lang="en-US" altLang="zh-CN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 bldLvl="0" animBg="1"/>
      <p:bldP spid="10" grpId="0" bldLvl="0" animBg="1"/>
      <p:bldP spid="10" grpId="1" animBg="1"/>
      <p:bldP spid="9" grpId="1" animBg="1"/>
      <p:bldP spid="8" grpId="1" animBg="1"/>
      <p:bldP spid="6" grpId="1" animBg="1"/>
      <p:bldP spid="2" grpId="0" animBg="1"/>
      <p:bldP spid="3" grpId="0"/>
      <p:bldP spid="4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未来展望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Future outlook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4" hidden="1"/>
          <p:cNvSpPr txBox="1"/>
          <p:nvPr>
            <p:custDataLst>
              <p:tags r:id="rId6"/>
            </p:custDataLst>
          </p:nvPr>
        </p:nvSpPr>
        <p:spPr>
          <a:xfrm>
            <a:off x="1038013" y="-777220"/>
            <a:ext cx="7823274" cy="5232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indent="0"/>
            <a:r>
              <a:rPr lang="zh-CN" altLang="en-US" sz="184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我的职业发展规划</a:t>
            </a:r>
            <a:endParaRPr lang="zh-CN" altLang="en-US" sz="184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  <p:bldP spid="180" grpId="0" animBg="1"/>
      <p:bldP spid="78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Text1"/>
          <p:cNvSpPr/>
          <p:nvPr>
            <p:custDataLst>
              <p:tags r:id="rId5"/>
            </p:custDataLst>
          </p:nvPr>
        </p:nvSpPr>
        <p:spPr>
          <a:xfrm>
            <a:off x="843280" y="1929553"/>
            <a:ext cx="10505440" cy="3930227"/>
          </a:xfrm>
          <a:prstGeom prst="rect">
            <a:avLst/>
          </a:prstGeom>
          <a:solidFill>
            <a:schemeClr val="accent1"/>
          </a:solidFill>
        </p:spPr>
        <p:txBody>
          <a:bodyPr wrap="square" lIns="192193" rIns="192193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1. 继续学习提升自己的专业知识和技能，不断追求学术进步和专业发展。
2. 寻找实习和工作机会，通过实践锻炼，增强自己的职业能力和经验。
3. 建立良好的职业网络和人际关系，与行业内的专业人士和同行们保持联系，并分享彼此的经验和资源。
4. 参加培训项目和业余学习，不断扩展自己的技能和知识范围，以适应快速变化的职业市场需求。
5. 积极参与社会实践和志愿者工作，培养自我敬业精神和社会责任感，同时拓宽自己的人文素养和全球视野。
6. 不断追求自我提升和职业发展的机会，包括进修学位、参与行业内的专业活动和组织、发表研究成果等。</a:t>
            </a:r>
            <a:endParaRPr lang="zh-CN" altLang="en-US" sz="12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3" name="Text2"/>
          <p:cNvSpPr txBox="1"/>
          <p:nvPr>
            <p:custDataLst>
              <p:tags r:id="rId6"/>
            </p:custDataLst>
          </p:nvPr>
        </p:nvSpPr>
        <p:spPr>
          <a:xfrm>
            <a:off x="1241213" y="1065115"/>
            <a:ext cx="7823274" cy="52322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indent="0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我的职业发展规划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29" name="Text3" hidden="1"/>
          <p:cNvSpPr txBox="1"/>
          <p:nvPr>
            <p:custDataLst>
              <p:tags r:id="rId7"/>
            </p:custDataLst>
          </p:nvPr>
        </p:nvSpPr>
        <p:spPr>
          <a:xfrm>
            <a:off x="-9710368" y="6160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380" b="1" spc="300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未来创业计划</a:t>
            </a:r>
            <a:endParaRPr lang="en-US" altLang="zh-CN" sz="2380" b="1" spc="300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2" grpId="0" bldLvl="0" animBg="1"/>
      <p:bldP spid="2" grpId="1" animBg="1"/>
      <p:bldP spid="4" grpId="1" animBg="1"/>
      <p:bldP spid="5" grpId="1" animBg="1"/>
      <p:bldP spid="6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矩形"/>
          <p:cNvSpPr/>
          <p:nvPr/>
        </p:nvSpPr>
        <p:spPr>
          <a:xfrm>
            <a:off x="0" y="0"/>
            <a:ext cx="12192000" cy="5729161"/>
          </a:xfrm>
          <a:prstGeom prst="rect">
            <a:avLst/>
          </a:prstGeom>
          <a:gradFill flip="none" rotWithShape="1">
            <a:gsLst>
              <a:gs pos="800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Freeform1"/>
          <p:cNvSpPr/>
          <p:nvPr/>
        </p:nvSpPr>
        <p:spPr>
          <a:xfrm>
            <a:off x="1778000" y="4135120"/>
            <a:ext cx="2743835" cy="1216025"/>
          </a:xfrm>
          <a:custGeom>
            <a:avLst/>
            <a:gdLst>
              <a:gd name="connsiteX0" fmla="*/ 0 w 3058160"/>
              <a:gd name="connsiteY0" fmla="*/ 0 h 1209040"/>
              <a:gd name="connsiteX1" fmla="*/ 0 w 3058160"/>
              <a:gd name="connsiteY1" fmla="*/ 1137040 h 1209040"/>
              <a:gd name="connsiteX2" fmla="*/ 72000 w 3058160"/>
              <a:gd name="connsiteY2" fmla="*/ 1209040 h 1209040"/>
              <a:gd name="connsiteX3" fmla="*/ 3058160 w 3058160"/>
              <a:gd name="connsiteY3" fmla="*/ 1206500 h 1209040"/>
              <a:gd name="connsiteX0-1" fmla="*/ 0 w 2743835"/>
              <a:gd name="connsiteY0-2" fmla="*/ 0 h 1216025"/>
              <a:gd name="connsiteX1-3" fmla="*/ 0 w 2743835"/>
              <a:gd name="connsiteY1-4" fmla="*/ 1137040 h 1216025"/>
              <a:gd name="connsiteX2-5" fmla="*/ 72000 w 2743835"/>
              <a:gd name="connsiteY2-6" fmla="*/ 1209040 h 1216025"/>
              <a:gd name="connsiteX3-7" fmla="*/ 2743835 w 2743835"/>
              <a:gd name="connsiteY3-8" fmla="*/ 1216025 h 1216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743835" h="1216025">
                <a:moveTo>
                  <a:pt x="0" y="0"/>
                </a:moveTo>
                <a:lnTo>
                  <a:pt x="0" y="1137040"/>
                </a:lnTo>
                <a:cubicBezTo>
                  <a:pt x="0" y="1176784"/>
                  <a:pt x="32256" y="1209040"/>
                  <a:pt x="72000" y="1209040"/>
                </a:cubicBezTo>
                <a:lnTo>
                  <a:pt x="2743835" y="1216025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6" name="Freeform2"/>
          <p:cNvSpPr/>
          <p:nvPr/>
        </p:nvSpPr>
        <p:spPr>
          <a:xfrm>
            <a:off x="4541520" y="3637280"/>
            <a:ext cx="372014" cy="975360"/>
          </a:xfrm>
          <a:custGeom>
            <a:avLst/>
            <a:gdLst>
              <a:gd name="connsiteX0" fmla="*/ 0 w 493395"/>
              <a:gd name="connsiteY0" fmla="*/ 0 h 978535"/>
              <a:gd name="connsiteX1" fmla="*/ 0 w 493395"/>
              <a:gd name="connsiteY1" fmla="*/ 903360 h 978535"/>
              <a:gd name="connsiteX2" fmla="*/ 72000 w 493395"/>
              <a:gd name="connsiteY2" fmla="*/ 975360 h 978535"/>
              <a:gd name="connsiteX3" fmla="*/ 493395 w 493395"/>
              <a:gd name="connsiteY3" fmla="*/ 978535 h 978535"/>
              <a:gd name="connsiteX0-1" fmla="*/ 0 w 372014"/>
              <a:gd name="connsiteY0-2" fmla="*/ 0 h 975360"/>
              <a:gd name="connsiteX1-3" fmla="*/ 0 w 372014"/>
              <a:gd name="connsiteY1-4" fmla="*/ 903360 h 975360"/>
              <a:gd name="connsiteX2-5" fmla="*/ 72000 w 372014"/>
              <a:gd name="connsiteY2-6" fmla="*/ 975360 h 975360"/>
              <a:gd name="connsiteX3-7" fmla="*/ 372014 w 372014"/>
              <a:gd name="connsiteY3-8" fmla="*/ 970443 h 975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014" h="975360">
                <a:moveTo>
                  <a:pt x="0" y="0"/>
                </a:moveTo>
                <a:lnTo>
                  <a:pt x="0" y="903360"/>
                </a:lnTo>
                <a:cubicBezTo>
                  <a:pt x="0" y="943104"/>
                  <a:pt x="32256" y="975360"/>
                  <a:pt x="72000" y="975360"/>
                </a:cubicBezTo>
                <a:lnTo>
                  <a:pt x="372014" y="970443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2" name="Freeform3"/>
          <p:cNvSpPr/>
          <p:nvPr/>
        </p:nvSpPr>
        <p:spPr>
          <a:xfrm flipH="1">
            <a:off x="7301162" y="4135120"/>
            <a:ext cx="3172461" cy="1209040"/>
          </a:xfrm>
          <a:custGeom>
            <a:avLst/>
            <a:gdLst>
              <a:gd name="connsiteX0" fmla="*/ 0 w 3058160"/>
              <a:gd name="connsiteY0" fmla="*/ 0 h 1209040"/>
              <a:gd name="connsiteX1" fmla="*/ 0 w 3058160"/>
              <a:gd name="connsiteY1" fmla="*/ 1137040 h 1209040"/>
              <a:gd name="connsiteX2" fmla="*/ 72000 w 3058160"/>
              <a:gd name="connsiteY2" fmla="*/ 1209040 h 1209040"/>
              <a:gd name="connsiteX3" fmla="*/ 3058160 w 3058160"/>
              <a:gd name="connsiteY3" fmla="*/ 1206500 h 1209040"/>
              <a:gd name="connsiteX0-1" fmla="*/ 0 w 3136742"/>
              <a:gd name="connsiteY0-2" fmla="*/ 0 h 1209040"/>
              <a:gd name="connsiteX1-3" fmla="*/ 0 w 3136742"/>
              <a:gd name="connsiteY1-4" fmla="*/ 1137040 h 1209040"/>
              <a:gd name="connsiteX2-5" fmla="*/ 72000 w 3136742"/>
              <a:gd name="connsiteY2-6" fmla="*/ 1209040 h 1209040"/>
              <a:gd name="connsiteX3-7" fmla="*/ 3136742 w 3136742"/>
              <a:gd name="connsiteY3-8" fmla="*/ 1201738 h 1209040"/>
              <a:gd name="connsiteX0-9" fmla="*/ 0 w 3172461"/>
              <a:gd name="connsiteY0-10" fmla="*/ 0 h 1209040"/>
              <a:gd name="connsiteX1-11" fmla="*/ 0 w 3172461"/>
              <a:gd name="connsiteY1-12" fmla="*/ 1137040 h 1209040"/>
              <a:gd name="connsiteX2-13" fmla="*/ 72000 w 3172461"/>
              <a:gd name="connsiteY2-14" fmla="*/ 1209040 h 1209040"/>
              <a:gd name="connsiteX3-15" fmla="*/ 3172461 w 3172461"/>
              <a:gd name="connsiteY3-16" fmla="*/ 1204119 h 1209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72461" h="1209040">
                <a:moveTo>
                  <a:pt x="0" y="0"/>
                </a:moveTo>
                <a:lnTo>
                  <a:pt x="0" y="1137040"/>
                </a:lnTo>
                <a:cubicBezTo>
                  <a:pt x="0" y="1176784"/>
                  <a:pt x="32256" y="1209040"/>
                  <a:pt x="72000" y="1209040"/>
                </a:cubicBezTo>
                <a:lnTo>
                  <a:pt x="3172461" y="1204119"/>
                </a:ln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13" name="Freeform4"/>
          <p:cNvSpPr/>
          <p:nvPr/>
        </p:nvSpPr>
        <p:spPr>
          <a:xfrm flipH="1">
            <a:off x="7296390" y="3637280"/>
            <a:ext cx="334645" cy="975360"/>
          </a:xfrm>
          <a:custGeom>
            <a:avLst/>
            <a:gdLst>
              <a:gd name="connsiteX0" fmla="*/ 0 w 334645"/>
              <a:gd name="connsiteY0" fmla="*/ 0 h 975360"/>
              <a:gd name="connsiteX1" fmla="*/ 0 w 334645"/>
              <a:gd name="connsiteY1" fmla="*/ 903360 h 975360"/>
              <a:gd name="connsiteX2" fmla="*/ 72000 w 334645"/>
              <a:gd name="connsiteY2" fmla="*/ 975360 h 975360"/>
              <a:gd name="connsiteX3" fmla="*/ 334645 w 334645"/>
              <a:gd name="connsiteY3" fmla="*/ 972185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645" h="975360">
                <a:moveTo>
                  <a:pt x="0" y="0"/>
                </a:moveTo>
                <a:lnTo>
                  <a:pt x="0" y="903360"/>
                </a:lnTo>
                <a:cubicBezTo>
                  <a:pt x="0" y="943104"/>
                  <a:pt x="32256" y="975360"/>
                  <a:pt x="72000" y="975360"/>
                </a:cubicBezTo>
                <a:cubicBezTo>
                  <a:pt x="105573" y="975360"/>
                  <a:pt x="301072" y="972185"/>
                  <a:pt x="334645" y="972185"/>
                </a:cubicBezTo>
              </a:path>
            </a:pathLst>
          </a:custGeom>
          <a:noFill/>
          <a:ln w="9525" cap="rnd">
            <a:solidFill>
              <a:schemeClr val="accent1"/>
            </a:solidFill>
            <a:prstDash val="sys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" name="图形 5"/>
          <p:cNvGrpSpPr/>
          <p:nvPr/>
        </p:nvGrpSpPr>
        <p:grpSpPr>
          <a:xfrm>
            <a:off x="4322690" y="3683902"/>
            <a:ext cx="2948006" cy="2694260"/>
            <a:chOff x="4386568" y="3427908"/>
            <a:chExt cx="2948006" cy="2694260"/>
          </a:xfrm>
        </p:grpSpPr>
        <p:sp>
          <p:nvSpPr>
            <p:cNvPr id="20" name="任意多边形: 形状 19"/>
            <p:cNvSpPr/>
            <p:nvPr/>
          </p:nvSpPr>
          <p:spPr>
            <a:xfrm>
              <a:off x="6214000" y="4035771"/>
              <a:ext cx="589072" cy="372538"/>
            </a:xfrm>
            <a:custGeom>
              <a:avLst/>
              <a:gdLst>
                <a:gd name="connsiteX0" fmla="*/ 131307 w 589072"/>
                <a:gd name="connsiteY0" fmla="*/ 372539 h 372538"/>
                <a:gd name="connsiteX1" fmla="*/ 125066 w 589072"/>
                <a:gd name="connsiteY1" fmla="*/ 361680 h 372538"/>
                <a:gd name="connsiteX2" fmla="*/ 570286 w 589072"/>
                <a:gd name="connsiteY2" fmla="*/ 104683 h 372538"/>
                <a:gd name="connsiteX3" fmla="*/ 412518 w 589072"/>
                <a:gd name="connsiteY3" fmla="*/ 13442 h 372538"/>
                <a:gd name="connsiteX4" fmla="*/ 6241 w 589072"/>
                <a:gd name="connsiteY4" fmla="*/ 247972 h 372538"/>
                <a:gd name="connsiteX5" fmla="*/ 0 w 589072"/>
                <a:gd name="connsiteY5" fmla="*/ 237113 h 372538"/>
                <a:gd name="connsiteX6" fmla="*/ 409398 w 589072"/>
                <a:gd name="connsiteY6" fmla="*/ 836 h 372538"/>
                <a:gd name="connsiteX7" fmla="*/ 415639 w 589072"/>
                <a:gd name="connsiteY7" fmla="*/ 836 h 372538"/>
                <a:gd name="connsiteX8" fmla="*/ 585888 w 589072"/>
                <a:gd name="connsiteY8" fmla="*/ 99316 h 372538"/>
                <a:gd name="connsiteX9" fmla="*/ 588322 w 589072"/>
                <a:gd name="connsiteY9" fmla="*/ 107615 h 372538"/>
                <a:gd name="connsiteX10" fmla="*/ 585888 w 589072"/>
                <a:gd name="connsiteY10" fmla="*/ 110050 h 37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072" h="372538">
                  <a:moveTo>
                    <a:pt x="131307" y="372539"/>
                  </a:moveTo>
                  <a:lnTo>
                    <a:pt x="125066" y="361680"/>
                  </a:lnTo>
                  <a:lnTo>
                    <a:pt x="570286" y="104683"/>
                  </a:lnTo>
                  <a:lnTo>
                    <a:pt x="412518" y="13442"/>
                  </a:lnTo>
                  <a:lnTo>
                    <a:pt x="6241" y="247972"/>
                  </a:lnTo>
                  <a:lnTo>
                    <a:pt x="0" y="237113"/>
                  </a:lnTo>
                  <a:lnTo>
                    <a:pt x="409398" y="836"/>
                  </a:lnTo>
                  <a:cubicBezTo>
                    <a:pt x="411332" y="-279"/>
                    <a:pt x="413704" y="-279"/>
                    <a:pt x="415639" y="836"/>
                  </a:cubicBezTo>
                  <a:lnTo>
                    <a:pt x="585888" y="99316"/>
                  </a:lnTo>
                  <a:cubicBezTo>
                    <a:pt x="588846" y="100936"/>
                    <a:pt x="589945" y="104652"/>
                    <a:pt x="588322" y="107615"/>
                  </a:cubicBezTo>
                  <a:cubicBezTo>
                    <a:pt x="587760" y="108644"/>
                    <a:pt x="586912" y="109489"/>
                    <a:pt x="585888" y="11005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534874" y="5161451"/>
              <a:ext cx="12481" cy="586636"/>
            </a:xfrm>
            <a:custGeom>
              <a:avLst/>
              <a:gdLst>
                <a:gd name="connsiteX0" fmla="*/ 0 w 12481"/>
                <a:gd name="connsiteY0" fmla="*/ 0 h 586636"/>
                <a:gd name="connsiteX1" fmla="*/ 12482 w 12481"/>
                <a:gd name="connsiteY1" fmla="*/ 0 h 586636"/>
                <a:gd name="connsiteX2" fmla="*/ 12482 w 12481"/>
                <a:gd name="connsiteY2" fmla="*/ 586636 h 586636"/>
                <a:gd name="connsiteX3" fmla="*/ 0 w 12481"/>
                <a:gd name="connsiteY3" fmla="*/ 586636 h 58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586636">
                  <a:moveTo>
                    <a:pt x="0" y="0"/>
                  </a:moveTo>
                  <a:lnTo>
                    <a:pt x="12482" y="0"/>
                  </a:lnTo>
                  <a:lnTo>
                    <a:pt x="12482" y="586636"/>
                  </a:lnTo>
                  <a:lnTo>
                    <a:pt x="0" y="5866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710241" y="5131121"/>
              <a:ext cx="12481" cy="714697"/>
            </a:xfrm>
            <a:custGeom>
              <a:avLst/>
              <a:gdLst>
                <a:gd name="connsiteX0" fmla="*/ 0 w 12481"/>
                <a:gd name="connsiteY0" fmla="*/ 0 h 714697"/>
                <a:gd name="connsiteX1" fmla="*/ 12482 w 12481"/>
                <a:gd name="connsiteY1" fmla="*/ 0 h 714697"/>
                <a:gd name="connsiteX2" fmla="*/ 12482 w 12481"/>
                <a:gd name="connsiteY2" fmla="*/ 714698 h 714697"/>
                <a:gd name="connsiteX3" fmla="*/ 0 w 12481"/>
                <a:gd name="connsiteY3" fmla="*/ 714698 h 71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714697">
                  <a:moveTo>
                    <a:pt x="0" y="0"/>
                  </a:moveTo>
                  <a:lnTo>
                    <a:pt x="12482" y="0"/>
                  </a:lnTo>
                  <a:lnTo>
                    <a:pt x="12482" y="714698"/>
                  </a:lnTo>
                  <a:lnTo>
                    <a:pt x="0" y="7146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任意多边形: 形状 22"/>
            <p:cNvSpPr/>
            <p:nvPr/>
          </p:nvSpPr>
          <p:spPr>
            <a:xfrm rot="-3577801">
              <a:off x="6066045" y="4859058"/>
              <a:ext cx="12481" cy="222672"/>
            </a:xfrm>
            <a:custGeom>
              <a:avLst/>
              <a:gdLst>
                <a:gd name="connsiteX0" fmla="*/ 0 w 12481"/>
                <a:gd name="connsiteY0" fmla="*/ 0 h 222672"/>
                <a:gd name="connsiteX1" fmla="*/ 12482 w 12481"/>
                <a:gd name="connsiteY1" fmla="*/ 0 h 222672"/>
                <a:gd name="connsiteX2" fmla="*/ 12482 w 12481"/>
                <a:gd name="connsiteY2" fmla="*/ 222672 h 222672"/>
                <a:gd name="connsiteX3" fmla="*/ 0 w 12481"/>
                <a:gd name="connsiteY3" fmla="*/ 222672 h 22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222672">
                  <a:moveTo>
                    <a:pt x="0" y="0"/>
                  </a:moveTo>
                  <a:lnTo>
                    <a:pt x="12482" y="0"/>
                  </a:lnTo>
                  <a:lnTo>
                    <a:pt x="12482" y="222672"/>
                  </a:lnTo>
                  <a:lnTo>
                    <a:pt x="0" y="222672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085036" y="4714984"/>
              <a:ext cx="12481" cy="206446"/>
            </a:xfrm>
            <a:custGeom>
              <a:avLst/>
              <a:gdLst>
                <a:gd name="connsiteX0" fmla="*/ 0 w 12481"/>
                <a:gd name="connsiteY0" fmla="*/ 0 h 206446"/>
                <a:gd name="connsiteX1" fmla="*/ 12482 w 12481"/>
                <a:gd name="connsiteY1" fmla="*/ 0 h 206446"/>
                <a:gd name="connsiteX2" fmla="*/ 12482 w 12481"/>
                <a:gd name="connsiteY2" fmla="*/ 206446 h 206446"/>
                <a:gd name="connsiteX3" fmla="*/ 0 w 12481"/>
                <a:gd name="connsiteY3" fmla="*/ 206446 h 2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206446">
                  <a:moveTo>
                    <a:pt x="0" y="0"/>
                  </a:moveTo>
                  <a:lnTo>
                    <a:pt x="12482" y="0"/>
                  </a:lnTo>
                  <a:lnTo>
                    <a:pt x="12482" y="206446"/>
                  </a:lnTo>
                  <a:lnTo>
                    <a:pt x="0" y="206446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085535" y="5236341"/>
              <a:ext cx="1085902" cy="877707"/>
            </a:xfrm>
            <a:custGeom>
              <a:avLst/>
              <a:gdLst>
                <a:gd name="connsiteX0" fmla="*/ 1079662 w 1085902"/>
                <a:gd name="connsiteY0" fmla="*/ 877708 h 877707"/>
                <a:gd name="connsiteX1" fmla="*/ 3120 w 1085902"/>
                <a:gd name="connsiteY1" fmla="*/ 253627 h 877707"/>
                <a:gd name="connsiteX2" fmla="*/ 0 w 1085902"/>
                <a:gd name="connsiteY2" fmla="*/ 248260 h 877707"/>
                <a:gd name="connsiteX3" fmla="*/ 0 w 1085902"/>
                <a:gd name="connsiteY3" fmla="*/ 0 h 877707"/>
                <a:gd name="connsiteX4" fmla="*/ 12482 w 1085902"/>
                <a:gd name="connsiteY4" fmla="*/ 0 h 877707"/>
                <a:gd name="connsiteX5" fmla="*/ 12482 w 1085902"/>
                <a:gd name="connsiteY5" fmla="*/ 245264 h 877707"/>
                <a:gd name="connsiteX6" fmla="*/ 1085903 w 1085902"/>
                <a:gd name="connsiteY6" fmla="*/ 866974 h 87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902" h="877707">
                  <a:moveTo>
                    <a:pt x="1079662" y="877708"/>
                  </a:moveTo>
                  <a:lnTo>
                    <a:pt x="3120" y="253627"/>
                  </a:lnTo>
                  <a:cubicBezTo>
                    <a:pt x="1237" y="252478"/>
                    <a:pt x="61" y="250456"/>
                    <a:pt x="0" y="248260"/>
                  </a:cubicBezTo>
                  <a:lnTo>
                    <a:pt x="0" y="0"/>
                  </a:lnTo>
                  <a:lnTo>
                    <a:pt x="12482" y="0"/>
                  </a:lnTo>
                  <a:lnTo>
                    <a:pt x="12482" y="245264"/>
                  </a:lnTo>
                  <a:lnTo>
                    <a:pt x="1085903" y="866974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18000001">
              <a:off x="6704877" y="3467964"/>
              <a:ext cx="12481" cy="1246913"/>
            </a:xfrm>
            <a:custGeom>
              <a:avLst/>
              <a:gdLst>
                <a:gd name="connsiteX0" fmla="*/ 0 w 12481"/>
                <a:gd name="connsiteY0" fmla="*/ 0 h 1246913"/>
                <a:gd name="connsiteX1" fmla="*/ 12482 w 12481"/>
                <a:gd name="connsiteY1" fmla="*/ 0 h 1246913"/>
                <a:gd name="connsiteX2" fmla="*/ 12482 w 12481"/>
                <a:gd name="connsiteY2" fmla="*/ 1246914 h 1246913"/>
                <a:gd name="connsiteX3" fmla="*/ 0 w 12481"/>
                <a:gd name="connsiteY3" fmla="*/ 1246914 h 12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1246913">
                  <a:moveTo>
                    <a:pt x="0" y="0"/>
                  </a:moveTo>
                  <a:lnTo>
                    <a:pt x="12482" y="0"/>
                  </a:lnTo>
                  <a:lnTo>
                    <a:pt x="12482" y="1246914"/>
                  </a:lnTo>
                  <a:lnTo>
                    <a:pt x="0" y="1246914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9" name="任意多边形: 形状 28"/>
            <p:cNvSpPr/>
            <p:nvPr/>
          </p:nvSpPr>
          <p:spPr>
            <a:xfrm rot="-3599999">
              <a:off x="6495105" y="4153365"/>
              <a:ext cx="12481" cy="683243"/>
            </a:xfrm>
            <a:custGeom>
              <a:avLst/>
              <a:gdLst>
                <a:gd name="connsiteX0" fmla="*/ 0 w 12481"/>
                <a:gd name="connsiteY0" fmla="*/ 0 h 683243"/>
                <a:gd name="connsiteX1" fmla="*/ 12482 w 12481"/>
                <a:gd name="connsiteY1" fmla="*/ 0 h 683243"/>
                <a:gd name="connsiteX2" fmla="*/ 12482 w 12481"/>
                <a:gd name="connsiteY2" fmla="*/ 683244 h 683243"/>
                <a:gd name="connsiteX3" fmla="*/ 0 w 12481"/>
                <a:gd name="connsiteY3" fmla="*/ 683244 h 68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683243">
                  <a:moveTo>
                    <a:pt x="0" y="0"/>
                  </a:moveTo>
                  <a:lnTo>
                    <a:pt x="12482" y="0"/>
                  </a:lnTo>
                  <a:lnTo>
                    <a:pt x="12482" y="683244"/>
                  </a:lnTo>
                  <a:lnTo>
                    <a:pt x="0" y="68324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 rot="-3599999">
              <a:off x="6390230" y="4365251"/>
              <a:ext cx="12481" cy="532091"/>
            </a:xfrm>
            <a:custGeom>
              <a:avLst/>
              <a:gdLst>
                <a:gd name="connsiteX0" fmla="*/ 0 w 12481"/>
                <a:gd name="connsiteY0" fmla="*/ 0 h 532091"/>
                <a:gd name="connsiteX1" fmla="*/ 12482 w 12481"/>
                <a:gd name="connsiteY1" fmla="*/ 0 h 532091"/>
                <a:gd name="connsiteX2" fmla="*/ 12482 w 12481"/>
                <a:gd name="connsiteY2" fmla="*/ 532091 h 532091"/>
                <a:gd name="connsiteX3" fmla="*/ 0 w 12481"/>
                <a:gd name="connsiteY3" fmla="*/ 532091 h 53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532091">
                  <a:moveTo>
                    <a:pt x="0" y="0"/>
                  </a:moveTo>
                  <a:lnTo>
                    <a:pt x="12482" y="0"/>
                  </a:lnTo>
                  <a:lnTo>
                    <a:pt x="12482" y="532091"/>
                  </a:lnTo>
                  <a:lnTo>
                    <a:pt x="0" y="53209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795520" y="4660314"/>
              <a:ext cx="12481" cy="1087773"/>
            </a:xfrm>
            <a:custGeom>
              <a:avLst/>
              <a:gdLst>
                <a:gd name="connsiteX0" fmla="*/ 0 w 12481"/>
                <a:gd name="connsiteY0" fmla="*/ 0 h 1087773"/>
                <a:gd name="connsiteX1" fmla="*/ 12482 w 12481"/>
                <a:gd name="connsiteY1" fmla="*/ 0 h 1087773"/>
                <a:gd name="connsiteX2" fmla="*/ 12482 w 12481"/>
                <a:gd name="connsiteY2" fmla="*/ 1087774 h 1087773"/>
                <a:gd name="connsiteX3" fmla="*/ 0 w 12481"/>
                <a:gd name="connsiteY3" fmla="*/ 1087774 h 108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1087773">
                  <a:moveTo>
                    <a:pt x="0" y="0"/>
                  </a:moveTo>
                  <a:lnTo>
                    <a:pt x="12482" y="0"/>
                  </a:lnTo>
                  <a:lnTo>
                    <a:pt x="12482" y="1087774"/>
                  </a:lnTo>
                  <a:lnTo>
                    <a:pt x="0" y="108777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620777" y="4761166"/>
              <a:ext cx="12481" cy="1084653"/>
            </a:xfrm>
            <a:custGeom>
              <a:avLst/>
              <a:gdLst>
                <a:gd name="connsiteX0" fmla="*/ 0 w 12481"/>
                <a:gd name="connsiteY0" fmla="*/ 0 h 1084653"/>
                <a:gd name="connsiteX1" fmla="*/ 12482 w 12481"/>
                <a:gd name="connsiteY1" fmla="*/ 0 h 1084653"/>
                <a:gd name="connsiteX2" fmla="*/ 12482 w 12481"/>
                <a:gd name="connsiteY2" fmla="*/ 1084653 h 1084653"/>
                <a:gd name="connsiteX3" fmla="*/ 0 w 12481"/>
                <a:gd name="connsiteY3" fmla="*/ 1084653 h 108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81" h="1084653">
                  <a:moveTo>
                    <a:pt x="0" y="0"/>
                  </a:moveTo>
                  <a:lnTo>
                    <a:pt x="12482" y="0"/>
                  </a:lnTo>
                  <a:lnTo>
                    <a:pt x="12482" y="1084653"/>
                  </a:lnTo>
                  <a:lnTo>
                    <a:pt x="0" y="10846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323810" y="4127049"/>
              <a:ext cx="325460" cy="228464"/>
            </a:xfrm>
            <a:custGeom>
              <a:avLst/>
              <a:gdLst>
                <a:gd name="connsiteX0" fmla="*/ 6366 w 325460"/>
                <a:gd name="connsiteY0" fmla="*/ 228464 h 228464"/>
                <a:gd name="connsiteX1" fmla="*/ 0 w 325460"/>
                <a:gd name="connsiteY1" fmla="*/ 217605 h 228464"/>
                <a:gd name="connsiteX2" fmla="*/ 306674 w 325460"/>
                <a:gd name="connsiteY2" fmla="*/ 38744 h 228464"/>
                <a:gd name="connsiteX3" fmla="*/ 262863 w 325460"/>
                <a:gd name="connsiteY3" fmla="*/ 13780 h 228464"/>
                <a:gd name="connsiteX4" fmla="*/ 14354 w 325460"/>
                <a:gd name="connsiteY4" fmla="*/ 158442 h 228464"/>
                <a:gd name="connsiteX5" fmla="*/ 7988 w 325460"/>
                <a:gd name="connsiteY5" fmla="*/ 147708 h 228464"/>
                <a:gd name="connsiteX6" fmla="*/ 259743 w 325460"/>
                <a:gd name="connsiteY6" fmla="*/ 799 h 228464"/>
                <a:gd name="connsiteX7" fmla="*/ 265984 w 325460"/>
                <a:gd name="connsiteY7" fmla="*/ 799 h 228464"/>
                <a:gd name="connsiteX8" fmla="*/ 322276 w 325460"/>
                <a:gd name="connsiteY8" fmla="*/ 33376 h 228464"/>
                <a:gd name="connsiteX9" fmla="*/ 324710 w 325460"/>
                <a:gd name="connsiteY9" fmla="*/ 41676 h 228464"/>
                <a:gd name="connsiteX10" fmla="*/ 322276 w 325460"/>
                <a:gd name="connsiteY10" fmla="*/ 44111 h 22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460" h="228464">
                  <a:moveTo>
                    <a:pt x="6366" y="228464"/>
                  </a:moveTo>
                  <a:lnTo>
                    <a:pt x="0" y="217605"/>
                  </a:lnTo>
                  <a:lnTo>
                    <a:pt x="306674" y="38744"/>
                  </a:lnTo>
                  <a:lnTo>
                    <a:pt x="262863" y="13780"/>
                  </a:lnTo>
                  <a:lnTo>
                    <a:pt x="14354" y="158442"/>
                  </a:lnTo>
                  <a:lnTo>
                    <a:pt x="7988" y="147708"/>
                  </a:lnTo>
                  <a:lnTo>
                    <a:pt x="259743" y="799"/>
                  </a:lnTo>
                  <a:cubicBezTo>
                    <a:pt x="261686" y="-266"/>
                    <a:pt x="264040" y="-266"/>
                    <a:pt x="265984" y="799"/>
                  </a:cubicBezTo>
                  <a:lnTo>
                    <a:pt x="322276" y="33376"/>
                  </a:lnTo>
                  <a:cubicBezTo>
                    <a:pt x="325234" y="34997"/>
                    <a:pt x="326333" y="38712"/>
                    <a:pt x="324710" y="41676"/>
                  </a:cubicBezTo>
                  <a:cubicBezTo>
                    <a:pt x="324148" y="42704"/>
                    <a:pt x="323299" y="43549"/>
                    <a:pt x="322276" y="44111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511844" y="4325220"/>
              <a:ext cx="432802" cy="285042"/>
            </a:xfrm>
            <a:custGeom>
              <a:avLst/>
              <a:gdLst>
                <a:gd name="connsiteX0" fmla="*/ 62597 w 432802"/>
                <a:gd name="connsiteY0" fmla="*/ 285043 h 285042"/>
                <a:gd name="connsiteX1" fmla="*/ 59477 w 432802"/>
                <a:gd name="connsiteY1" fmla="*/ 284294 h 285042"/>
                <a:gd name="connsiteX2" fmla="*/ 3184 w 432802"/>
                <a:gd name="connsiteY2" fmla="*/ 251717 h 285042"/>
                <a:gd name="connsiteX3" fmla="*/ 750 w 432802"/>
                <a:gd name="connsiteY3" fmla="*/ 243418 h 285042"/>
                <a:gd name="connsiteX4" fmla="*/ 3184 w 432802"/>
                <a:gd name="connsiteY4" fmla="*/ 240982 h 285042"/>
                <a:gd name="connsiteX5" fmla="*/ 415079 w 432802"/>
                <a:gd name="connsiteY5" fmla="*/ 836 h 285042"/>
                <a:gd name="connsiteX6" fmla="*/ 421319 w 432802"/>
                <a:gd name="connsiteY6" fmla="*/ 836 h 285042"/>
                <a:gd name="connsiteX7" fmla="*/ 432802 w 432802"/>
                <a:gd name="connsiteY7" fmla="*/ 7451 h 285042"/>
                <a:gd name="connsiteX8" fmla="*/ 426562 w 432802"/>
                <a:gd name="connsiteY8" fmla="*/ 18185 h 285042"/>
                <a:gd name="connsiteX9" fmla="*/ 418199 w 432802"/>
                <a:gd name="connsiteY9" fmla="*/ 13442 h 285042"/>
                <a:gd name="connsiteX10" fmla="*/ 18787 w 432802"/>
                <a:gd name="connsiteY10" fmla="*/ 246350 h 285042"/>
                <a:gd name="connsiteX11" fmla="*/ 62597 w 432802"/>
                <a:gd name="connsiteY11" fmla="*/ 271313 h 285042"/>
                <a:gd name="connsiteX12" fmla="*/ 416077 w 432802"/>
                <a:gd name="connsiteY12" fmla="*/ 64992 h 285042"/>
                <a:gd name="connsiteX13" fmla="*/ 422443 w 432802"/>
                <a:gd name="connsiteY13" fmla="*/ 76225 h 285042"/>
                <a:gd name="connsiteX14" fmla="*/ 65842 w 432802"/>
                <a:gd name="connsiteY14" fmla="*/ 284294 h 285042"/>
                <a:gd name="connsiteX15" fmla="*/ 62597 w 432802"/>
                <a:gd name="connsiteY15" fmla="*/ 285043 h 28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802" h="285042">
                  <a:moveTo>
                    <a:pt x="62597" y="285043"/>
                  </a:moveTo>
                  <a:cubicBezTo>
                    <a:pt x="61514" y="285034"/>
                    <a:pt x="60446" y="284778"/>
                    <a:pt x="59477" y="284294"/>
                  </a:cubicBezTo>
                  <a:lnTo>
                    <a:pt x="3184" y="251717"/>
                  </a:lnTo>
                  <a:cubicBezTo>
                    <a:pt x="220" y="250097"/>
                    <a:pt x="-870" y="246381"/>
                    <a:pt x="750" y="243418"/>
                  </a:cubicBezTo>
                  <a:cubicBezTo>
                    <a:pt x="1311" y="242389"/>
                    <a:pt x="2157" y="241544"/>
                    <a:pt x="3184" y="240982"/>
                  </a:cubicBezTo>
                  <a:lnTo>
                    <a:pt x="415079" y="836"/>
                  </a:lnTo>
                  <a:cubicBezTo>
                    <a:pt x="417013" y="-279"/>
                    <a:pt x="419385" y="-279"/>
                    <a:pt x="421319" y="836"/>
                  </a:cubicBezTo>
                  <a:lnTo>
                    <a:pt x="432802" y="7451"/>
                  </a:lnTo>
                  <a:lnTo>
                    <a:pt x="426562" y="18185"/>
                  </a:lnTo>
                  <a:lnTo>
                    <a:pt x="418199" y="13442"/>
                  </a:lnTo>
                  <a:lnTo>
                    <a:pt x="18787" y="246350"/>
                  </a:lnTo>
                  <a:lnTo>
                    <a:pt x="62597" y="271313"/>
                  </a:lnTo>
                  <a:lnTo>
                    <a:pt x="416077" y="64992"/>
                  </a:lnTo>
                  <a:lnTo>
                    <a:pt x="422443" y="76225"/>
                  </a:lnTo>
                  <a:lnTo>
                    <a:pt x="65842" y="284294"/>
                  </a:lnTo>
                  <a:cubicBezTo>
                    <a:pt x="64834" y="284792"/>
                    <a:pt x="63723" y="285049"/>
                    <a:pt x="62597" y="285043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311453" y="4271549"/>
              <a:ext cx="316036" cy="206708"/>
            </a:xfrm>
            <a:custGeom>
              <a:avLst/>
              <a:gdLst>
                <a:gd name="connsiteX0" fmla="*/ 34200 w 316036"/>
                <a:gd name="connsiteY0" fmla="*/ 206658 h 206708"/>
                <a:gd name="connsiteX1" fmla="*/ 31079 w 316036"/>
                <a:gd name="connsiteY1" fmla="*/ 205784 h 206708"/>
                <a:gd name="connsiteX2" fmla="*/ 0 w 316036"/>
                <a:gd name="connsiteY2" fmla="*/ 187936 h 206708"/>
                <a:gd name="connsiteX3" fmla="*/ 6241 w 316036"/>
                <a:gd name="connsiteY3" fmla="*/ 177076 h 206708"/>
                <a:gd name="connsiteX4" fmla="*/ 34200 w 316036"/>
                <a:gd name="connsiteY4" fmla="*/ 193178 h 206708"/>
                <a:gd name="connsiteX5" fmla="*/ 298311 w 316036"/>
                <a:gd name="connsiteY5" fmla="*/ 38780 h 206708"/>
                <a:gd name="connsiteX6" fmla="*/ 254501 w 316036"/>
                <a:gd name="connsiteY6" fmla="*/ 13817 h 206708"/>
                <a:gd name="connsiteX7" fmla="*/ 6990 w 316036"/>
                <a:gd name="connsiteY7" fmla="*/ 158104 h 206708"/>
                <a:gd name="connsiteX8" fmla="*/ 749 w 316036"/>
                <a:gd name="connsiteY8" fmla="*/ 147370 h 206708"/>
                <a:gd name="connsiteX9" fmla="*/ 250382 w 316036"/>
                <a:gd name="connsiteY9" fmla="*/ 836 h 206708"/>
                <a:gd name="connsiteX10" fmla="*/ 256623 w 316036"/>
                <a:gd name="connsiteY10" fmla="*/ 836 h 206708"/>
                <a:gd name="connsiteX11" fmla="*/ 312915 w 316036"/>
                <a:gd name="connsiteY11" fmla="*/ 33288 h 206708"/>
                <a:gd name="connsiteX12" fmla="*/ 316035 w 316036"/>
                <a:gd name="connsiteY12" fmla="*/ 38655 h 206708"/>
                <a:gd name="connsiteX13" fmla="*/ 313040 w 316036"/>
                <a:gd name="connsiteY13" fmla="*/ 44022 h 206708"/>
                <a:gd name="connsiteX14" fmla="*/ 37195 w 316036"/>
                <a:gd name="connsiteY14" fmla="*/ 206284 h 206708"/>
                <a:gd name="connsiteX15" fmla="*/ 34200 w 316036"/>
                <a:gd name="connsiteY15" fmla="*/ 206658 h 20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6036" h="206708">
                  <a:moveTo>
                    <a:pt x="34200" y="206658"/>
                  </a:moveTo>
                  <a:cubicBezTo>
                    <a:pt x="33098" y="206665"/>
                    <a:pt x="32017" y="206362"/>
                    <a:pt x="31079" y="205784"/>
                  </a:cubicBezTo>
                  <a:lnTo>
                    <a:pt x="0" y="187936"/>
                  </a:lnTo>
                  <a:lnTo>
                    <a:pt x="6241" y="177076"/>
                  </a:lnTo>
                  <a:lnTo>
                    <a:pt x="34200" y="193178"/>
                  </a:lnTo>
                  <a:lnTo>
                    <a:pt x="298311" y="38780"/>
                  </a:lnTo>
                  <a:lnTo>
                    <a:pt x="254501" y="13817"/>
                  </a:lnTo>
                  <a:lnTo>
                    <a:pt x="6990" y="158104"/>
                  </a:lnTo>
                  <a:lnTo>
                    <a:pt x="749" y="147370"/>
                  </a:lnTo>
                  <a:lnTo>
                    <a:pt x="250382" y="836"/>
                  </a:lnTo>
                  <a:cubicBezTo>
                    <a:pt x="252313" y="-279"/>
                    <a:pt x="254692" y="-279"/>
                    <a:pt x="256623" y="836"/>
                  </a:cubicBezTo>
                  <a:lnTo>
                    <a:pt x="312915" y="33288"/>
                  </a:lnTo>
                  <a:cubicBezTo>
                    <a:pt x="314873" y="34357"/>
                    <a:pt x="316075" y="36425"/>
                    <a:pt x="316035" y="38655"/>
                  </a:cubicBezTo>
                  <a:cubicBezTo>
                    <a:pt x="316048" y="40846"/>
                    <a:pt x="314911" y="42883"/>
                    <a:pt x="313040" y="44022"/>
                  </a:cubicBezTo>
                  <a:lnTo>
                    <a:pt x="37195" y="206284"/>
                  </a:lnTo>
                  <a:cubicBezTo>
                    <a:pt x="36245" y="206662"/>
                    <a:pt x="35213" y="206791"/>
                    <a:pt x="34200" y="206658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626362" y="4473090"/>
              <a:ext cx="280340" cy="203138"/>
            </a:xfrm>
            <a:custGeom>
              <a:avLst/>
              <a:gdLst>
                <a:gd name="connsiteX0" fmla="*/ 62536 w 280340"/>
                <a:gd name="connsiteY0" fmla="*/ 202951 h 203138"/>
                <a:gd name="connsiteX1" fmla="*/ 59415 w 280340"/>
                <a:gd name="connsiteY1" fmla="*/ 202202 h 203138"/>
                <a:gd name="connsiteX2" fmla="*/ 3123 w 280340"/>
                <a:gd name="connsiteY2" fmla="*/ 169625 h 203138"/>
                <a:gd name="connsiteX3" fmla="*/ 3 w 280340"/>
                <a:gd name="connsiteY3" fmla="*/ 164258 h 203138"/>
                <a:gd name="connsiteX4" fmla="*/ 3123 w 280340"/>
                <a:gd name="connsiteY4" fmla="*/ 158891 h 203138"/>
                <a:gd name="connsiteX5" fmla="*/ 274100 w 280340"/>
                <a:gd name="connsiteY5" fmla="*/ 0 h 203138"/>
                <a:gd name="connsiteX6" fmla="*/ 280340 w 280340"/>
                <a:gd name="connsiteY6" fmla="*/ 10734 h 203138"/>
                <a:gd name="connsiteX7" fmla="*/ 18226 w 280340"/>
                <a:gd name="connsiteY7" fmla="*/ 164258 h 203138"/>
                <a:gd name="connsiteX8" fmla="*/ 62161 w 280340"/>
                <a:gd name="connsiteY8" fmla="*/ 189221 h 203138"/>
                <a:gd name="connsiteX9" fmla="*/ 266236 w 280340"/>
                <a:gd name="connsiteY9" fmla="*/ 69523 h 203138"/>
                <a:gd name="connsiteX10" fmla="*/ 272602 w 280340"/>
                <a:gd name="connsiteY10" fmla="*/ 80257 h 203138"/>
                <a:gd name="connsiteX11" fmla="*/ 65656 w 280340"/>
                <a:gd name="connsiteY11" fmla="*/ 202951 h 203138"/>
                <a:gd name="connsiteX12" fmla="*/ 62536 w 280340"/>
                <a:gd name="connsiteY12" fmla="*/ 202951 h 20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340" h="203138">
                  <a:moveTo>
                    <a:pt x="62536" y="202951"/>
                  </a:moveTo>
                  <a:cubicBezTo>
                    <a:pt x="61450" y="202976"/>
                    <a:pt x="60377" y="202714"/>
                    <a:pt x="59415" y="202202"/>
                  </a:cubicBezTo>
                  <a:lnTo>
                    <a:pt x="3123" y="169625"/>
                  </a:lnTo>
                  <a:cubicBezTo>
                    <a:pt x="1144" y="168578"/>
                    <a:pt x="-67" y="166496"/>
                    <a:pt x="3" y="164258"/>
                  </a:cubicBezTo>
                  <a:cubicBezTo>
                    <a:pt x="17" y="162041"/>
                    <a:pt x="1204" y="159999"/>
                    <a:pt x="3123" y="158891"/>
                  </a:cubicBezTo>
                  <a:lnTo>
                    <a:pt x="274100" y="0"/>
                  </a:lnTo>
                  <a:lnTo>
                    <a:pt x="280340" y="10734"/>
                  </a:lnTo>
                  <a:lnTo>
                    <a:pt x="18226" y="164258"/>
                  </a:lnTo>
                  <a:lnTo>
                    <a:pt x="62161" y="189221"/>
                  </a:lnTo>
                  <a:lnTo>
                    <a:pt x="266236" y="69523"/>
                  </a:lnTo>
                  <a:lnTo>
                    <a:pt x="272602" y="80257"/>
                  </a:lnTo>
                  <a:lnTo>
                    <a:pt x="65656" y="202951"/>
                  </a:lnTo>
                  <a:cubicBezTo>
                    <a:pt x="64633" y="203201"/>
                    <a:pt x="63559" y="203201"/>
                    <a:pt x="62536" y="202951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403817" y="4298222"/>
              <a:ext cx="411020" cy="239772"/>
            </a:xfrm>
            <a:custGeom>
              <a:avLst/>
              <a:gdLst>
                <a:gd name="connsiteX0" fmla="*/ 411020 w 411020"/>
                <a:gd name="connsiteY0" fmla="*/ 32452 h 239772"/>
                <a:gd name="connsiteX1" fmla="*/ 56292 w 411020"/>
                <a:gd name="connsiteY1" fmla="*/ 239772 h 239772"/>
                <a:gd name="connsiteX2" fmla="*/ 0 w 411020"/>
                <a:gd name="connsiteY2" fmla="*/ 207320 h 239772"/>
                <a:gd name="connsiteX3" fmla="*/ 354728 w 411020"/>
                <a:gd name="connsiteY3" fmla="*/ 0 h 239772"/>
                <a:gd name="connsiteX4" fmla="*/ 411020 w 411020"/>
                <a:gd name="connsiteY4" fmla="*/ 32452 h 23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020" h="239772">
                  <a:moveTo>
                    <a:pt x="411020" y="32452"/>
                  </a:moveTo>
                  <a:lnTo>
                    <a:pt x="56292" y="239772"/>
                  </a:lnTo>
                  <a:lnTo>
                    <a:pt x="0" y="207320"/>
                  </a:lnTo>
                  <a:lnTo>
                    <a:pt x="354728" y="0"/>
                  </a:lnTo>
                  <a:lnTo>
                    <a:pt x="411020" y="32452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86568" y="5568852"/>
              <a:ext cx="204819" cy="193267"/>
            </a:xfrm>
            <a:custGeom>
              <a:avLst/>
              <a:gdLst>
                <a:gd name="connsiteX0" fmla="*/ 154144 w 204819"/>
                <a:gd name="connsiteY0" fmla="*/ 193091 h 193267"/>
                <a:gd name="connsiteX1" fmla="*/ 131427 w 204819"/>
                <a:gd name="connsiteY1" fmla="*/ 190345 h 193267"/>
                <a:gd name="connsiteX2" fmla="*/ 4489 w 204819"/>
                <a:gd name="connsiteY2" fmla="*/ 71395 h 193267"/>
                <a:gd name="connsiteX3" fmla="*/ 20840 w 204819"/>
                <a:gd name="connsiteY3" fmla="*/ 0 h 193267"/>
                <a:gd name="connsiteX4" fmla="*/ 27954 w 204819"/>
                <a:gd name="connsiteY4" fmla="*/ 10235 h 193267"/>
                <a:gd name="connsiteX5" fmla="*/ 16346 w 204819"/>
                <a:gd name="connsiteY5" fmla="*/ 68275 h 193267"/>
                <a:gd name="connsiteX6" fmla="*/ 134173 w 204819"/>
                <a:gd name="connsiteY6" fmla="*/ 178612 h 193267"/>
                <a:gd name="connsiteX7" fmla="*/ 193336 w 204819"/>
                <a:gd name="connsiteY7" fmla="*/ 158517 h 193267"/>
                <a:gd name="connsiteX8" fmla="*/ 204819 w 204819"/>
                <a:gd name="connsiteY8" fmla="*/ 163384 h 193267"/>
                <a:gd name="connsiteX9" fmla="*/ 154144 w 204819"/>
                <a:gd name="connsiteY9" fmla="*/ 193091 h 19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819" h="193267">
                  <a:moveTo>
                    <a:pt x="154144" y="193091"/>
                  </a:moveTo>
                  <a:cubicBezTo>
                    <a:pt x="146491" y="193053"/>
                    <a:pt x="138869" y="192130"/>
                    <a:pt x="131427" y="190345"/>
                  </a:cubicBezTo>
                  <a:cubicBezTo>
                    <a:pt x="72577" y="173183"/>
                    <a:pt x="25429" y="129010"/>
                    <a:pt x="4489" y="71395"/>
                  </a:cubicBezTo>
                  <a:cubicBezTo>
                    <a:pt x="-5122" y="40066"/>
                    <a:pt x="869" y="13979"/>
                    <a:pt x="20840" y="0"/>
                  </a:cubicBezTo>
                  <a:lnTo>
                    <a:pt x="27954" y="10235"/>
                  </a:lnTo>
                  <a:cubicBezTo>
                    <a:pt x="12477" y="20969"/>
                    <a:pt x="8483" y="41938"/>
                    <a:pt x="16346" y="68275"/>
                  </a:cubicBezTo>
                  <a:cubicBezTo>
                    <a:pt x="35814" y="121721"/>
                    <a:pt x="79570" y="162685"/>
                    <a:pt x="134173" y="178612"/>
                  </a:cubicBezTo>
                  <a:cubicBezTo>
                    <a:pt x="163130" y="185352"/>
                    <a:pt x="185223" y="177863"/>
                    <a:pt x="193336" y="158517"/>
                  </a:cubicBezTo>
                  <a:lnTo>
                    <a:pt x="204819" y="163384"/>
                  </a:lnTo>
                  <a:cubicBezTo>
                    <a:pt x="195886" y="182981"/>
                    <a:pt x="175611" y="194876"/>
                    <a:pt x="154144" y="193091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413045" y="4969484"/>
              <a:ext cx="738642" cy="761328"/>
            </a:xfrm>
            <a:custGeom>
              <a:avLst/>
              <a:gdLst>
                <a:gd name="connsiteX0" fmla="*/ 515096 w 738642"/>
                <a:gd name="connsiteY0" fmla="*/ 0 h 761328"/>
                <a:gd name="connsiteX1" fmla="*/ 10963 w 738642"/>
                <a:gd name="connsiteY1" fmla="*/ 538707 h 761328"/>
                <a:gd name="connsiteX2" fmla="*/ 5596 w 738642"/>
                <a:gd name="connsiteY2" fmla="*/ 609852 h 761328"/>
                <a:gd name="connsiteX3" fmla="*/ 163863 w 738642"/>
                <a:gd name="connsiteY3" fmla="*/ 758009 h 761328"/>
                <a:gd name="connsiteX4" fmla="*/ 234135 w 738642"/>
                <a:gd name="connsiteY4" fmla="*/ 747899 h 761328"/>
                <a:gd name="connsiteX5" fmla="*/ 234884 w 738642"/>
                <a:gd name="connsiteY5" fmla="*/ 747150 h 761328"/>
                <a:gd name="connsiteX6" fmla="*/ 243246 w 738642"/>
                <a:gd name="connsiteY6" fmla="*/ 738288 h 761328"/>
                <a:gd name="connsiteX7" fmla="*/ 738643 w 738642"/>
                <a:gd name="connsiteY7" fmla="*/ 209192 h 76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642" h="761328">
                  <a:moveTo>
                    <a:pt x="515096" y="0"/>
                  </a:moveTo>
                  <a:lnTo>
                    <a:pt x="10963" y="538707"/>
                  </a:lnTo>
                  <a:cubicBezTo>
                    <a:pt x="-1519" y="555308"/>
                    <a:pt x="-3391" y="580271"/>
                    <a:pt x="5596" y="609852"/>
                  </a:cubicBezTo>
                  <a:cubicBezTo>
                    <a:pt x="25691" y="676005"/>
                    <a:pt x="96587" y="742407"/>
                    <a:pt x="163863" y="758009"/>
                  </a:cubicBezTo>
                  <a:cubicBezTo>
                    <a:pt x="194069" y="764999"/>
                    <a:pt x="218283" y="760630"/>
                    <a:pt x="234135" y="747899"/>
                  </a:cubicBezTo>
                  <a:lnTo>
                    <a:pt x="234884" y="747150"/>
                  </a:lnTo>
                  <a:cubicBezTo>
                    <a:pt x="238015" y="744541"/>
                    <a:pt x="240822" y="741571"/>
                    <a:pt x="243246" y="738288"/>
                  </a:cubicBezTo>
                  <a:lnTo>
                    <a:pt x="738643" y="209192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407616" y="4965240"/>
              <a:ext cx="748565" cy="771800"/>
            </a:xfrm>
            <a:custGeom>
              <a:avLst/>
              <a:gdLst>
                <a:gd name="connsiteX0" fmla="*/ 196378 w 748565"/>
                <a:gd name="connsiteY0" fmla="*/ 771739 h 771800"/>
                <a:gd name="connsiteX1" fmla="*/ 167920 w 748565"/>
                <a:gd name="connsiteY1" fmla="*/ 768244 h 771800"/>
                <a:gd name="connsiteX2" fmla="*/ 5659 w 748565"/>
                <a:gd name="connsiteY2" fmla="*/ 615843 h 771800"/>
                <a:gd name="connsiteX3" fmla="*/ 11650 w 748565"/>
                <a:gd name="connsiteY3" fmla="*/ 539206 h 771800"/>
                <a:gd name="connsiteX4" fmla="*/ 515658 w 748565"/>
                <a:gd name="connsiteY4" fmla="*/ 0 h 771800"/>
                <a:gd name="connsiteX5" fmla="*/ 524770 w 748565"/>
                <a:gd name="connsiteY5" fmla="*/ 8488 h 771800"/>
                <a:gd name="connsiteX6" fmla="*/ 20761 w 748565"/>
                <a:gd name="connsiteY6" fmla="*/ 547070 h 771800"/>
                <a:gd name="connsiteX7" fmla="*/ 17017 w 748565"/>
                <a:gd name="connsiteY7" fmla="*/ 612099 h 771800"/>
                <a:gd name="connsiteX8" fmla="*/ 170791 w 748565"/>
                <a:gd name="connsiteY8" fmla="*/ 756137 h 771800"/>
                <a:gd name="connsiteX9" fmla="*/ 235695 w 748565"/>
                <a:gd name="connsiteY9" fmla="*/ 747150 h 771800"/>
                <a:gd name="connsiteX10" fmla="*/ 243683 w 748565"/>
                <a:gd name="connsiteY10" fmla="*/ 738663 h 771800"/>
                <a:gd name="connsiteX11" fmla="*/ 739454 w 748565"/>
                <a:gd name="connsiteY11" fmla="*/ 209067 h 771800"/>
                <a:gd name="connsiteX12" fmla="*/ 748566 w 748565"/>
                <a:gd name="connsiteY12" fmla="*/ 217555 h 771800"/>
                <a:gd name="connsiteX13" fmla="*/ 253544 w 748565"/>
                <a:gd name="connsiteY13" fmla="*/ 746776 h 771800"/>
                <a:gd name="connsiteX14" fmla="*/ 244557 w 748565"/>
                <a:gd name="connsiteY14" fmla="*/ 756137 h 771800"/>
                <a:gd name="connsiteX15" fmla="*/ 243683 w 748565"/>
                <a:gd name="connsiteY15" fmla="*/ 756886 h 771800"/>
                <a:gd name="connsiteX16" fmla="*/ 196378 w 748565"/>
                <a:gd name="connsiteY16" fmla="*/ 771739 h 7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8565" h="771800">
                  <a:moveTo>
                    <a:pt x="196378" y="771739"/>
                  </a:moveTo>
                  <a:cubicBezTo>
                    <a:pt x="186792" y="771627"/>
                    <a:pt x="177249" y="770453"/>
                    <a:pt x="167920" y="768244"/>
                  </a:cubicBezTo>
                  <a:cubicBezTo>
                    <a:pt x="98772" y="752143"/>
                    <a:pt x="25754" y="683743"/>
                    <a:pt x="5659" y="615843"/>
                  </a:cubicBezTo>
                  <a:cubicBezTo>
                    <a:pt x="-3578" y="585139"/>
                    <a:pt x="-1456" y="557929"/>
                    <a:pt x="11650" y="539206"/>
                  </a:cubicBezTo>
                  <a:lnTo>
                    <a:pt x="515658" y="0"/>
                  </a:lnTo>
                  <a:lnTo>
                    <a:pt x="524770" y="8488"/>
                  </a:lnTo>
                  <a:lnTo>
                    <a:pt x="20761" y="547070"/>
                  </a:lnTo>
                  <a:cubicBezTo>
                    <a:pt x="10402" y="561923"/>
                    <a:pt x="8280" y="585263"/>
                    <a:pt x="17017" y="612099"/>
                  </a:cubicBezTo>
                  <a:cubicBezTo>
                    <a:pt x="36488" y="676255"/>
                    <a:pt x="105512" y="740909"/>
                    <a:pt x="170791" y="756137"/>
                  </a:cubicBezTo>
                  <a:cubicBezTo>
                    <a:pt x="197751" y="762378"/>
                    <a:pt x="220717" y="759133"/>
                    <a:pt x="235695" y="747150"/>
                  </a:cubicBezTo>
                  <a:cubicBezTo>
                    <a:pt x="238656" y="744616"/>
                    <a:pt x="241334" y="741771"/>
                    <a:pt x="243683" y="738663"/>
                  </a:cubicBezTo>
                  <a:lnTo>
                    <a:pt x="739454" y="209067"/>
                  </a:lnTo>
                  <a:lnTo>
                    <a:pt x="748566" y="217555"/>
                  </a:lnTo>
                  <a:lnTo>
                    <a:pt x="253544" y="746776"/>
                  </a:lnTo>
                  <a:cubicBezTo>
                    <a:pt x="250948" y="750258"/>
                    <a:pt x="247928" y="753403"/>
                    <a:pt x="244557" y="756137"/>
                  </a:cubicBezTo>
                  <a:lnTo>
                    <a:pt x="243683" y="756886"/>
                  </a:lnTo>
                  <a:cubicBezTo>
                    <a:pt x="230121" y="767183"/>
                    <a:pt x="213393" y="772438"/>
                    <a:pt x="196378" y="771739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09974" y="4954061"/>
              <a:ext cx="254548" cy="246326"/>
            </a:xfrm>
            <a:custGeom>
              <a:avLst/>
              <a:gdLst>
                <a:gd name="connsiteX0" fmla="*/ 230980 w 254548"/>
                <a:gd name="connsiteY0" fmla="*/ 111282 h 246326"/>
                <a:gd name="connsiteX1" fmla="*/ 249203 w 254548"/>
                <a:gd name="connsiteY1" fmla="*/ 151598 h 246326"/>
                <a:gd name="connsiteX2" fmla="*/ 163703 w 254548"/>
                <a:gd name="connsiteY2" fmla="*/ 242964 h 246326"/>
                <a:gd name="connsiteX3" fmla="*/ 5436 w 254548"/>
                <a:gd name="connsiteY3" fmla="*/ 94807 h 246326"/>
                <a:gd name="connsiteX4" fmla="*/ 90936 w 254548"/>
                <a:gd name="connsiteY4" fmla="*/ 3316 h 246326"/>
                <a:gd name="connsiteX5" fmla="*/ 131626 w 254548"/>
                <a:gd name="connsiteY5" fmla="*/ 18544 h 24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48" h="246326">
                  <a:moveTo>
                    <a:pt x="230980" y="111282"/>
                  </a:moveTo>
                  <a:cubicBezTo>
                    <a:pt x="238657" y="123939"/>
                    <a:pt x="244775" y="137469"/>
                    <a:pt x="249203" y="151598"/>
                  </a:cubicBezTo>
                  <a:cubicBezTo>
                    <a:pt x="269298" y="217751"/>
                    <a:pt x="230980" y="258690"/>
                    <a:pt x="163703" y="242964"/>
                  </a:cubicBezTo>
                  <a:cubicBezTo>
                    <a:pt x="96427" y="227237"/>
                    <a:pt x="25781" y="160959"/>
                    <a:pt x="5436" y="94807"/>
                  </a:cubicBezTo>
                  <a:cubicBezTo>
                    <a:pt x="-14909" y="28654"/>
                    <a:pt x="23660" y="-12286"/>
                    <a:pt x="90936" y="3316"/>
                  </a:cubicBezTo>
                  <a:cubicBezTo>
                    <a:pt x="105044" y="6799"/>
                    <a:pt x="118700" y="11904"/>
                    <a:pt x="131626" y="18544"/>
                  </a:cubicBezTo>
                  <a:close/>
                </a:path>
              </a:pathLst>
            </a:custGeom>
            <a:solidFill>
              <a:srgbClr val="FFFFFF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904281" y="4947778"/>
              <a:ext cx="266399" cy="258928"/>
            </a:xfrm>
            <a:custGeom>
              <a:avLst/>
              <a:gdLst>
                <a:gd name="connsiteX0" fmla="*/ 196731 w 266399"/>
                <a:gd name="connsiteY0" fmla="*/ 258857 h 258928"/>
                <a:gd name="connsiteX1" fmla="*/ 167899 w 266399"/>
                <a:gd name="connsiteY1" fmla="*/ 255362 h 258928"/>
                <a:gd name="connsiteX2" fmla="*/ 5637 w 266399"/>
                <a:gd name="connsiteY2" fmla="*/ 102837 h 258928"/>
                <a:gd name="connsiteX3" fmla="*/ 16996 w 266399"/>
                <a:gd name="connsiteY3" fmla="*/ 20333 h 258928"/>
                <a:gd name="connsiteX4" fmla="*/ 98501 w 266399"/>
                <a:gd name="connsiteY4" fmla="*/ 3608 h 258928"/>
                <a:gd name="connsiteX5" fmla="*/ 140689 w 266399"/>
                <a:gd name="connsiteY5" fmla="*/ 19335 h 258928"/>
                <a:gd name="connsiteX6" fmla="*/ 134947 w 266399"/>
                <a:gd name="connsiteY6" fmla="*/ 30443 h 258928"/>
                <a:gd name="connsiteX7" fmla="*/ 95256 w 266399"/>
                <a:gd name="connsiteY7" fmla="*/ 15341 h 258928"/>
                <a:gd name="connsiteX8" fmla="*/ 25608 w 266399"/>
                <a:gd name="connsiteY8" fmla="*/ 28571 h 258928"/>
                <a:gd name="connsiteX9" fmla="*/ 17121 w 266399"/>
                <a:gd name="connsiteY9" fmla="*/ 98843 h 258928"/>
                <a:gd name="connsiteX10" fmla="*/ 170770 w 266399"/>
                <a:gd name="connsiteY10" fmla="*/ 242756 h 258928"/>
                <a:gd name="connsiteX11" fmla="*/ 240417 w 266399"/>
                <a:gd name="connsiteY11" fmla="*/ 229525 h 258928"/>
                <a:gd name="connsiteX12" fmla="*/ 248905 w 266399"/>
                <a:gd name="connsiteY12" fmla="*/ 159254 h 258928"/>
                <a:gd name="connsiteX13" fmla="*/ 231181 w 266399"/>
                <a:gd name="connsiteY13" fmla="*/ 120810 h 258928"/>
                <a:gd name="connsiteX14" fmla="*/ 241915 w 266399"/>
                <a:gd name="connsiteY14" fmla="*/ 114445 h 258928"/>
                <a:gd name="connsiteX15" fmla="*/ 260762 w 266399"/>
                <a:gd name="connsiteY15" fmla="*/ 156009 h 258928"/>
                <a:gd name="connsiteX16" fmla="*/ 249404 w 266399"/>
                <a:gd name="connsiteY16" fmla="*/ 238512 h 258928"/>
                <a:gd name="connsiteX17" fmla="*/ 196731 w 266399"/>
                <a:gd name="connsiteY17" fmla="*/ 258857 h 25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399" h="258928">
                  <a:moveTo>
                    <a:pt x="196731" y="258857"/>
                  </a:moveTo>
                  <a:cubicBezTo>
                    <a:pt x="187023" y="258732"/>
                    <a:pt x="177356" y="257559"/>
                    <a:pt x="167899" y="255362"/>
                  </a:cubicBezTo>
                  <a:cubicBezTo>
                    <a:pt x="98751" y="239136"/>
                    <a:pt x="25733" y="170862"/>
                    <a:pt x="5637" y="102837"/>
                  </a:cubicBezTo>
                  <a:cubicBezTo>
                    <a:pt x="-4722" y="68637"/>
                    <a:pt x="-728" y="39305"/>
                    <a:pt x="16996" y="20333"/>
                  </a:cubicBezTo>
                  <a:cubicBezTo>
                    <a:pt x="34720" y="1361"/>
                    <a:pt x="63802" y="-4630"/>
                    <a:pt x="98501" y="3608"/>
                  </a:cubicBezTo>
                  <a:cubicBezTo>
                    <a:pt x="113161" y="7078"/>
                    <a:pt x="127332" y="12370"/>
                    <a:pt x="140689" y="19335"/>
                  </a:cubicBezTo>
                  <a:lnTo>
                    <a:pt x="134947" y="30443"/>
                  </a:lnTo>
                  <a:cubicBezTo>
                    <a:pt x="122375" y="23828"/>
                    <a:pt x="109048" y="18748"/>
                    <a:pt x="95256" y="15341"/>
                  </a:cubicBezTo>
                  <a:cubicBezTo>
                    <a:pt x="64925" y="8351"/>
                    <a:pt x="40212" y="12969"/>
                    <a:pt x="25608" y="28571"/>
                  </a:cubicBezTo>
                  <a:cubicBezTo>
                    <a:pt x="11005" y="44173"/>
                    <a:pt x="8009" y="69136"/>
                    <a:pt x="17121" y="98843"/>
                  </a:cubicBezTo>
                  <a:cubicBezTo>
                    <a:pt x="36592" y="162998"/>
                    <a:pt x="105491" y="227528"/>
                    <a:pt x="170770" y="242756"/>
                  </a:cubicBezTo>
                  <a:cubicBezTo>
                    <a:pt x="201100" y="249870"/>
                    <a:pt x="225814" y="245127"/>
                    <a:pt x="240417" y="229525"/>
                  </a:cubicBezTo>
                  <a:cubicBezTo>
                    <a:pt x="255021" y="213923"/>
                    <a:pt x="258016" y="189085"/>
                    <a:pt x="248905" y="159254"/>
                  </a:cubicBezTo>
                  <a:cubicBezTo>
                    <a:pt x="244605" y="145761"/>
                    <a:pt x="238651" y="132843"/>
                    <a:pt x="231181" y="120810"/>
                  </a:cubicBezTo>
                  <a:lnTo>
                    <a:pt x="241915" y="114445"/>
                  </a:lnTo>
                  <a:cubicBezTo>
                    <a:pt x="249911" y="127450"/>
                    <a:pt x="256243" y="141417"/>
                    <a:pt x="260762" y="156009"/>
                  </a:cubicBezTo>
                  <a:cubicBezTo>
                    <a:pt x="271122" y="190208"/>
                    <a:pt x="267128" y="219540"/>
                    <a:pt x="249404" y="238512"/>
                  </a:cubicBezTo>
                  <a:cubicBezTo>
                    <a:pt x="235463" y="252354"/>
                    <a:pt x="216361" y="259743"/>
                    <a:pt x="196731" y="2588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974990" y="4872876"/>
              <a:ext cx="232865" cy="264029"/>
            </a:xfrm>
            <a:custGeom>
              <a:avLst/>
              <a:gdLst>
                <a:gd name="connsiteX0" fmla="*/ 91074 w 232865"/>
                <a:gd name="connsiteY0" fmla="*/ 263986 h 264029"/>
                <a:gd name="connsiteX1" fmla="*/ 77844 w 232865"/>
                <a:gd name="connsiteY1" fmla="*/ 262364 h 264029"/>
                <a:gd name="connsiteX2" fmla="*/ 2954 w 232865"/>
                <a:gd name="connsiteY2" fmla="*/ 192467 h 264029"/>
                <a:gd name="connsiteX3" fmla="*/ 8321 w 232865"/>
                <a:gd name="connsiteY3" fmla="*/ 152525 h 264029"/>
                <a:gd name="connsiteX4" fmla="*/ 151236 w 232865"/>
                <a:gd name="connsiteY4" fmla="*/ 0 h 264029"/>
                <a:gd name="connsiteX5" fmla="*/ 160347 w 232865"/>
                <a:gd name="connsiteY5" fmla="*/ 8488 h 264029"/>
                <a:gd name="connsiteX6" fmla="*/ 17807 w 232865"/>
                <a:gd name="connsiteY6" fmla="*/ 161013 h 264029"/>
                <a:gd name="connsiteX7" fmla="*/ 15061 w 232865"/>
                <a:gd name="connsiteY7" fmla="*/ 188847 h 264029"/>
                <a:gd name="connsiteX8" fmla="*/ 80715 w 232865"/>
                <a:gd name="connsiteY8" fmla="*/ 250257 h 264029"/>
                <a:gd name="connsiteX9" fmla="*/ 108673 w 232865"/>
                <a:gd name="connsiteY9" fmla="*/ 244515 h 264029"/>
                <a:gd name="connsiteX10" fmla="*/ 223754 w 232865"/>
                <a:gd name="connsiteY10" fmla="*/ 121696 h 264029"/>
                <a:gd name="connsiteX11" fmla="*/ 232866 w 232865"/>
                <a:gd name="connsiteY11" fmla="*/ 130183 h 264029"/>
                <a:gd name="connsiteX12" fmla="*/ 118035 w 232865"/>
                <a:gd name="connsiteY12" fmla="*/ 252503 h 264029"/>
                <a:gd name="connsiteX13" fmla="*/ 91074 w 232865"/>
                <a:gd name="connsiteY13" fmla="*/ 263986 h 26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865" h="264029">
                  <a:moveTo>
                    <a:pt x="91074" y="263986"/>
                  </a:moveTo>
                  <a:cubicBezTo>
                    <a:pt x="86616" y="263974"/>
                    <a:pt x="82174" y="263425"/>
                    <a:pt x="77844" y="262364"/>
                  </a:cubicBezTo>
                  <a:cubicBezTo>
                    <a:pt x="43019" y="252591"/>
                    <a:pt x="15097" y="226542"/>
                    <a:pt x="2954" y="192467"/>
                  </a:cubicBezTo>
                  <a:cubicBezTo>
                    <a:pt x="-2413" y="179136"/>
                    <a:pt x="-375" y="163971"/>
                    <a:pt x="8321" y="152525"/>
                  </a:cubicBezTo>
                  <a:lnTo>
                    <a:pt x="151236" y="0"/>
                  </a:lnTo>
                  <a:lnTo>
                    <a:pt x="160347" y="8488"/>
                  </a:lnTo>
                  <a:lnTo>
                    <a:pt x="17807" y="161013"/>
                  </a:lnTo>
                  <a:cubicBezTo>
                    <a:pt x="12198" y="169213"/>
                    <a:pt x="11162" y="179710"/>
                    <a:pt x="15061" y="188847"/>
                  </a:cubicBezTo>
                  <a:cubicBezTo>
                    <a:pt x="25973" y="218566"/>
                    <a:pt x="50332" y="241357"/>
                    <a:pt x="80715" y="250257"/>
                  </a:cubicBezTo>
                  <a:cubicBezTo>
                    <a:pt x="90367" y="253839"/>
                    <a:pt x="101214" y="251605"/>
                    <a:pt x="108673" y="244515"/>
                  </a:cubicBezTo>
                  <a:lnTo>
                    <a:pt x="223754" y="121696"/>
                  </a:lnTo>
                  <a:lnTo>
                    <a:pt x="232866" y="130183"/>
                  </a:lnTo>
                  <a:lnTo>
                    <a:pt x="118035" y="252503"/>
                  </a:lnTo>
                  <a:cubicBezTo>
                    <a:pt x="111292" y="260267"/>
                    <a:pt x="101349" y="264511"/>
                    <a:pt x="91074" y="263986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5384970" y="3436616"/>
              <a:ext cx="855659" cy="1733827"/>
            </a:xfrm>
            <a:custGeom>
              <a:avLst/>
              <a:gdLst>
                <a:gd name="connsiteX0" fmla="*/ 191593 w 855659"/>
                <a:gd name="connsiteY0" fmla="*/ 1733823 h 1733827"/>
                <a:gd name="connsiteX1" fmla="*/ 104222 w 855659"/>
                <a:gd name="connsiteY1" fmla="*/ 1721341 h 1733827"/>
                <a:gd name="connsiteX2" fmla="*/ 0 w 855659"/>
                <a:gd name="connsiteY2" fmla="*/ 1696378 h 1733827"/>
                <a:gd name="connsiteX3" fmla="*/ 5866 w 855659"/>
                <a:gd name="connsiteY3" fmla="*/ 1672163 h 1733827"/>
                <a:gd name="connsiteX4" fmla="*/ 110837 w 855659"/>
                <a:gd name="connsiteY4" fmla="*/ 1697127 h 1733827"/>
                <a:gd name="connsiteX5" fmla="*/ 749522 w 855659"/>
                <a:gd name="connsiteY5" fmla="*/ 1136078 h 1733827"/>
                <a:gd name="connsiteX6" fmla="*/ 595249 w 855659"/>
                <a:gd name="connsiteY6" fmla="*/ 84001 h 1733827"/>
                <a:gd name="connsiteX7" fmla="*/ 525103 w 855659"/>
                <a:gd name="connsiteY7" fmla="*/ 53671 h 1733827"/>
                <a:gd name="connsiteX8" fmla="*/ 524354 w 855659"/>
                <a:gd name="connsiteY8" fmla="*/ 53671 h 1733827"/>
                <a:gd name="connsiteX9" fmla="*/ 407026 w 855659"/>
                <a:gd name="connsiteY9" fmla="*/ 24214 h 1733827"/>
                <a:gd name="connsiteX10" fmla="*/ 412019 w 855659"/>
                <a:gd name="connsiteY10" fmla="*/ 0 h 1733827"/>
                <a:gd name="connsiteX11" fmla="*/ 471432 w 855659"/>
                <a:gd name="connsiteY11" fmla="*/ 14728 h 1733827"/>
                <a:gd name="connsiteX12" fmla="*/ 530844 w 855659"/>
                <a:gd name="connsiteY12" fmla="*/ 30830 h 1733827"/>
                <a:gd name="connsiteX13" fmla="*/ 530844 w 855659"/>
                <a:gd name="connsiteY13" fmla="*/ 30081 h 1733827"/>
                <a:gd name="connsiteX14" fmla="*/ 608106 w 855659"/>
                <a:gd name="connsiteY14" fmla="*/ 62283 h 1733827"/>
                <a:gd name="connsiteX15" fmla="*/ 773987 w 855659"/>
                <a:gd name="connsiteY15" fmla="*/ 1144066 h 1733827"/>
                <a:gd name="connsiteX16" fmla="*/ 191593 w 855659"/>
                <a:gd name="connsiteY16" fmla="*/ 1733823 h 173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659" h="1733827">
                  <a:moveTo>
                    <a:pt x="191593" y="1733823"/>
                  </a:moveTo>
                  <a:cubicBezTo>
                    <a:pt x="162013" y="1733997"/>
                    <a:pt x="132570" y="1729791"/>
                    <a:pt x="104222" y="1721341"/>
                  </a:cubicBezTo>
                  <a:lnTo>
                    <a:pt x="0" y="1696378"/>
                  </a:lnTo>
                  <a:lnTo>
                    <a:pt x="5866" y="1672163"/>
                  </a:lnTo>
                  <a:lnTo>
                    <a:pt x="110837" y="1697127"/>
                  </a:lnTo>
                  <a:cubicBezTo>
                    <a:pt x="339501" y="1766899"/>
                    <a:pt x="613722" y="1525504"/>
                    <a:pt x="749522" y="1136078"/>
                  </a:cubicBezTo>
                  <a:cubicBezTo>
                    <a:pt x="902173" y="698472"/>
                    <a:pt x="833025" y="226542"/>
                    <a:pt x="595249" y="84001"/>
                  </a:cubicBezTo>
                  <a:cubicBezTo>
                    <a:pt x="573394" y="70671"/>
                    <a:pt x="549779" y="60462"/>
                    <a:pt x="525103" y="53671"/>
                  </a:cubicBezTo>
                  <a:lnTo>
                    <a:pt x="524354" y="53671"/>
                  </a:lnTo>
                  <a:cubicBezTo>
                    <a:pt x="516990" y="51549"/>
                    <a:pt x="450587" y="34949"/>
                    <a:pt x="407026" y="24214"/>
                  </a:cubicBezTo>
                  <a:lnTo>
                    <a:pt x="412019" y="0"/>
                  </a:lnTo>
                  <a:lnTo>
                    <a:pt x="471432" y="14728"/>
                  </a:lnTo>
                  <a:cubicBezTo>
                    <a:pt x="504258" y="22966"/>
                    <a:pt x="521358" y="27210"/>
                    <a:pt x="530844" y="30830"/>
                  </a:cubicBezTo>
                  <a:lnTo>
                    <a:pt x="530844" y="30081"/>
                  </a:lnTo>
                  <a:cubicBezTo>
                    <a:pt x="557992" y="37087"/>
                    <a:pt x="584016" y="47931"/>
                    <a:pt x="608106" y="62283"/>
                  </a:cubicBezTo>
                  <a:cubicBezTo>
                    <a:pt x="855866" y="210690"/>
                    <a:pt x="930007" y="695851"/>
                    <a:pt x="773987" y="1144066"/>
                  </a:cubicBezTo>
                  <a:cubicBezTo>
                    <a:pt x="649794" y="1498918"/>
                    <a:pt x="412019" y="1733823"/>
                    <a:pt x="191593" y="1733823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294390" y="3664263"/>
              <a:ext cx="497855" cy="1268025"/>
            </a:xfrm>
            <a:custGeom>
              <a:avLst/>
              <a:gdLst>
                <a:gd name="connsiteX0" fmla="*/ 257459 w 497855"/>
                <a:gd name="connsiteY0" fmla="*/ 1268026 h 1268025"/>
                <a:gd name="connsiteX1" fmla="*/ 182569 w 497855"/>
                <a:gd name="connsiteY1" fmla="*/ 1239443 h 1268025"/>
                <a:gd name="connsiteX2" fmla="*/ 60998 w 497855"/>
                <a:gd name="connsiteY2" fmla="*/ 437623 h 1268025"/>
                <a:gd name="connsiteX3" fmla="*/ 497855 w 497855"/>
                <a:gd name="connsiteY3" fmla="*/ 142 h 1268025"/>
                <a:gd name="connsiteX4" fmla="*/ 497855 w 497855"/>
                <a:gd name="connsiteY4" fmla="*/ 12624 h 1268025"/>
                <a:gd name="connsiteX5" fmla="*/ 490990 w 497855"/>
                <a:gd name="connsiteY5" fmla="*/ 12624 h 1268025"/>
                <a:gd name="connsiteX6" fmla="*/ 72606 w 497855"/>
                <a:gd name="connsiteY6" fmla="*/ 441867 h 1268025"/>
                <a:gd name="connsiteX7" fmla="*/ 188935 w 497855"/>
                <a:gd name="connsiteY7" fmla="*/ 1229457 h 1268025"/>
                <a:gd name="connsiteX8" fmla="*/ 259581 w 497855"/>
                <a:gd name="connsiteY8" fmla="*/ 1256543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855" h="1268025">
                  <a:moveTo>
                    <a:pt x="257459" y="1268026"/>
                  </a:moveTo>
                  <a:cubicBezTo>
                    <a:pt x="230984" y="1263070"/>
                    <a:pt x="205618" y="1253385"/>
                    <a:pt x="182569" y="1239443"/>
                  </a:cubicBezTo>
                  <a:cubicBezTo>
                    <a:pt x="-537" y="1129604"/>
                    <a:pt x="-55081" y="769634"/>
                    <a:pt x="60998" y="437623"/>
                  </a:cubicBezTo>
                  <a:cubicBezTo>
                    <a:pt x="154111" y="170516"/>
                    <a:pt x="330102" y="-5724"/>
                    <a:pt x="497855" y="142"/>
                  </a:cubicBezTo>
                  <a:lnTo>
                    <a:pt x="497855" y="12624"/>
                  </a:lnTo>
                  <a:lnTo>
                    <a:pt x="490990" y="12624"/>
                  </a:lnTo>
                  <a:cubicBezTo>
                    <a:pt x="332474" y="12624"/>
                    <a:pt x="161225" y="187367"/>
                    <a:pt x="72606" y="441867"/>
                  </a:cubicBezTo>
                  <a:cubicBezTo>
                    <a:pt x="-41601" y="769260"/>
                    <a:pt x="10198" y="1122615"/>
                    <a:pt x="188935" y="1229457"/>
                  </a:cubicBezTo>
                  <a:cubicBezTo>
                    <a:pt x="210670" y="1242651"/>
                    <a:pt x="234600" y="1251825"/>
                    <a:pt x="259581" y="1256543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197010" y="3638021"/>
              <a:ext cx="542812" cy="1299011"/>
            </a:xfrm>
            <a:custGeom>
              <a:avLst/>
              <a:gdLst>
                <a:gd name="connsiteX0" fmla="*/ 297299 w 542812"/>
                <a:gd name="connsiteY0" fmla="*/ 1299011 h 1299011"/>
                <a:gd name="connsiteX1" fmla="*/ 186711 w 542812"/>
                <a:gd name="connsiteY1" fmla="*/ 1266059 h 1299011"/>
                <a:gd name="connsiteX2" fmla="*/ 61895 w 542812"/>
                <a:gd name="connsiteY2" fmla="*/ 446766 h 1299011"/>
                <a:gd name="connsiteX3" fmla="*/ 542813 w 542812"/>
                <a:gd name="connsiteY3" fmla="*/ 3793 h 1299011"/>
                <a:gd name="connsiteX4" fmla="*/ 540441 w 542812"/>
                <a:gd name="connsiteY4" fmla="*/ 16274 h 1299011"/>
                <a:gd name="connsiteX5" fmla="*/ 74252 w 542812"/>
                <a:gd name="connsiteY5" fmla="*/ 451384 h 1299011"/>
                <a:gd name="connsiteX6" fmla="*/ 193077 w 542812"/>
                <a:gd name="connsiteY6" fmla="*/ 1256074 h 1299011"/>
                <a:gd name="connsiteX7" fmla="*/ 297673 w 542812"/>
                <a:gd name="connsiteY7" fmla="*/ 1287153 h 129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812" h="1299011">
                  <a:moveTo>
                    <a:pt x="297299" y="1299011"/>
                  </a:moveTo>
                  <a:cubicBezTo>
                    <a:pt x="258211" y="1297750"/>
                    <a:pt x="220116" y="1286392"/>
                    <a:pt x="186711" y="1266059"/>
                  </a:cubicBezTo>
                  <a:cubicBezTo>
                    <a:pt x="-513" y="1153725"/>
                    <a:pt x="-56057" y="786391"/>
                    <a:pt x="61895" y="446766"/>
                  </a:cubicBezTo>
                  <a:cubicBezTo>
                    <a:pt x="162996" y="156942"/>
                    <a:pt x="365199" y="-29284"/>
                    <a:pt x="542813" y="3793"/>
                  </a:cubicBezTo>
                  <a:lnTo>
                    <a:pt x="540441" y="16274"/>
                  </a:lnTo>
                  <a:cubicBezTo>
                    <a:pt x="369443" y="-15928"/>
                    <a:pt x="173231" y="166928"/>
                    <a:pt x="74252" y="451384"/>
                  </a:cubicBezTo>
                  <a:cubicBezTo>
                    <a:pt x="-42452" y="785891"/>
                    <a:pt x="10845" y="1146735"/>
                    <a:pt x="193077" y="1256074"/>
                  </a:cubicBezTo>
                  <a:cubicBezTo>
                    <a:pt x="224693" y="1275246"/>
                    <a:pt x="260716" y="1285955"/>
                    <a:pt x="297673" y="1287153"/>
                  </a:cubicBezTo>
                  <a:close/>
                </a:path>
              </a:pathLst>
            </a:custGeom>
            <a:solidFill>
              <a:srgbClr val="285056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062324" y="3427908"/>
              <a:ext cx="1067329" cy="1715694"/>
            </a:xfrm>
            <a:custGeom>
              <a:avLst/>
              <a:gdLst>
                <a:gd name="connsiteX0" fmla="*/ 404526 w 1067329"/>
                <a:gd name="connsiteY0" fmla="*/ 1715694 h 1715694"/>
                <a:gd name="connsiteX1" fmla="*/ 247007 w 1067329"/>
                <a:gd name="connsiteY1" fmla="*/ 1671634 h 1715694"/>
                <a:gd name="connsiteX2" fmla="*/ 82000 w 1067329"/>
                <a:gd name="connsiteY2" fmla="*/ 589976 h 1715694"/>
                <a:gd name="connsiteX3" fmla="*/ 543072 w 1067329"/>
                <a:gd name="connsiteY3" fmla="*/ 21938 h 1715694"/>
                <a:gd name="connsiteX4" fmla="*/ 820289 w 1067329"/>
                <a:gd name="connsiteY4" fmla="*/ 44030 h 1715694"/>
                <a:gd name="connsiteX5" fmla="*/ 985421 w 1067329"/>
                <a:gd name="connsiteY5" fmla="*/ 1125688 h 1715694"/>
                <a:gd name="connsiteX6" fmla="*/ 524349 w 1067329"/>
                <a:gd name="connsiteY6" fmla="*/ 1693602 h 1715694"/>
                <a:gd name="connsiteX7" fmla="*/ 404526 w 1067329"/>
                <a:gd name="connsiteY7" fmla="*/ 1715694 h 1715694"/>
                <a:gd name="connsiteX8" fmla="*/ 662771 w 1067329"/>
                <a:gd name="connsiteY8" fmla="*/ 24933 h 1715694"/>
                <a:gd name="connsiteX9" fmla="*/ 551559 w 1067329"/>
                <a:gd name="connsiteY9" fmla="*/ 45278 h 1715694"/>
                <a:gd name="connsiteX10" fmla="*/ 105590 w 1067329"/>
                <a:gd name="connsiteY10" fmla="*/ 598214 h 1715694"/>
                <a:gd name="connsiteX11" fmla="*/ 260363 w 1067329"/>
                <a:gd name="connsiteY11" fmla="*/ 1650291 h 1715694"/>
                <a:gd name="connsiteX12" fmla="*/ 516361 w 1067329"/>
                <a:gd name="connsiteY12" fmla="*/ 1670136 h 1715694"/>
                <a:gd name="connsiteX13" fmla="*/ 962330 w 1067329"/>
                <a:gd name="connsiteY13" fmla="*/ 1117450 h 1715694"/>
                <a:gd name="connsiteX14" fmla="*/ 807932 w 1067329"/>
                <a:gd name="connsiteY14" fmla="*/ 65374 h 1715694"/>
                <a:gd name="connsiteX15" fmla="*/ 662771 w 1067329"/>
                <a:gd name="connsiteY15" fmla="*/ 24933 h 1715694"/>
                <a:gd name="connsiteX16" fmla="*/ 436104 w 1067329"/>
                <a:gd name="connsiteY16" fmla="*/ 1511620 h 1715694"/>
                <a:gd name="connsiteX17" fmla="*/ 317404 w 1067329"/>
                <a:gd name="connsiteY17" fmla="*/ 1478419 h 1715694"/>
                <a:gd name="connsiteX18" fmla="*/ 190216 w 1067329"/>
                <a:gd name="connsiteY18" fmla="*/ 654631 h 1715694"/>
                <a:gd name="connsiteX19" fmla="*/ 539702 w 1067329"/>
                <a:gd name="connsiteY19" fmla="*/ 224639 h 1715694"/>
                <a:gd name="connsiteX20" fmla="*/ 751889 w 1067329"/>
                <a:gd name="connsiteY20" fmla="*/ 241489 h 1715694"/>
                <a:gd name="connsiteX21" fmla="*/ 877704 w 1067329"/>
                <a:gd name="connsiteY21" fmla="*/ 1060783 h 1715694"/>
                <a:gd name="connsiteX22" fmla="*/ 526596 w 1067329"/>
                <a:gd name="connsiteY22" fmla="*/ 1495019 h 1715694"/>
                <a:gd name="connsiteX23" fmla="*/ 436104 w 1067329"/>
                <a:gd name="connsiteY23" fmla="*/ 1511620 h 1715694"/>
                <a:gd name="connsiteX24" fmla="*/ 630942 w 1067329"/>
                <a:gd name="connsiteY24" fmla="*/ 232877 h 1715694"/>
                <a:gd name="connsiteX25" fmla="*/ 548189 w 1067329"/>
                <a:gd name="connsiteY25" fmla="*/ 248105 h 1715694"/>
                <a:gd name="connsiteX26" fmla="*/ 213681 w 1067329"/>
                <a:gd name="connsiteY26" fmla="*/ 662994 h 1715694"/>
                <a:gd name="connsiteX27" fmla="*/ 330260 w 1067329"/>
                <a:gd name="connsiteY27" fmla="*/ 1456950 h 1715694"/>
                <a:gd name="connsiteX28" fmla="*/ 517484 w 1067329"/>
                <a:gd name="connsiteY28" fmla="*/ 1471554 h 1715694"/>
                <a:gd name="connsiteX29" fmla="*/ 853490 w 1067329"/>
                <a:gd name="connsiteY29" fmla="*/ 1052546 h 1715694"/>
                <a:gd name="connsiteX30" fmla="*/ 738409 w 1067329"/>
                <a:gd name="connsiteY30" fmla="*/ 262958 h 1715694"/>
                <a:gd name="connsiteX31" fmla="*/ 630942 w 1067329"/>
                <a:gd name="connsiteY31" fmla="*/ 232877 h 171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7329" h="1715694">
                  <a:moveTo>
                    <a:pt x="404526" y="1715694"/>
                  </a:moveTo>
                  <a:cubicBezTo>
                    <a:pt x="348972" y="1715732"/>
                    <a:pt x="294480" y="1700492"/>
                    <a:pt x="247007" y="1671634"/>
                  </a:cubicBezTo>
                  <a:cubicBezTo>
                    <a:pt x="-379" y="1523352"/>
                    <a:pt x="-74395" y="1038067"/>
                    <a:pt x="82000" y="589976"/>
                  </a:cubicBezTo>
                  <a:cubicBezTo>
                    <a:pt x="181853" y="302899"/>
                    <a:pt x="354599" y="90711"/>
                    <a:pt x="543072" y="21938"/>
                  </a:cubicBezTo>
                  <a:cubicBezTo>
                    <a:pt x="641177" y="-13510"/>
                    <a:pt x="737036" y="-5896"/>
                    <a:pt x="820289" y="44030"/>
                  </a:cubicBezTo>
                  <a:cubicBezTo>
                    <a:pt x="1067675" y="192312"/>
                    <a:pt x="1141691" y="677597"/>
                    <a:pt x="985421" y="1125688"/>
                  </a:cubicBezTo>
                  <a:cubicBezTo>
                    <a:pt x="885568" y="1412765"/>
                    <a:pt x="712822" y="1624953"/>
                    <a:pt x="524349" y="1693602"/>
                  </a:cubicBezTo>
                  <a:cubicBezTo>
                    <a:pt x="486003" y="1707906"/>
                    <a:pt x="445450" y="1715382"/>
                    <a:pt x="404526" y="1715694"/>
                  </a:cubicBezTo>
                  <a:close/>
                  <a:moveTo>
                    <a:pt x="662771" y="24933"/>
                  </a:moveTo>
                  <a:cubicBezTo>
                    <a:pt x="624801" y="25209"/>
                    <a:pt x="587169" y="32094"/>
                    <a:pt x="551559" y="45278"/>
                  </a:cubicBezTo>
                  <a:cubicBezTo>
                    <a:pt x="372697" y="110183"/>
                    <a:pt x="201824" y="321996"/>
                    <a:pt x="105590" y="598214"/>
                  </a:cubicBezTo>
                  <a:cubicBezTo>
                    <a:pt x="-47185" y="1035945"/>
                    <a:pt x="22088" y="1507750"/>
                    <a:pt x="260363" y="1650291"/>
                  </a:cubicBezTo>
                  <a:cubicBezTo>
                    <a:pt x="337000" y="1696223"/>
                    <a:pt x="425495" y="1703088"/>
                    <a:pt x="516361" y="1670136"/>
                  </a:cubicBezTo>
                  <a:cubicBezTo>
                    <a:pt x="695098" y="1605482"/>
                    <a:pt x="865847" y="1393668"/>
                    <a:pt x="962330" y="1117450"/>
                  </a:cubicBezTo>
                  <a:cubicBezTo>
                    <a:pt x="1114980" y="679969"/>
                    <a:pt x="1045707" y="207914"/>
                    <a:pt x="807932" y="65374"/>
                  </a:cubicBezTo>
                  <a:cubicBezTo>
                    <a:pt x="764184" y="38797"/>
                    <a:pt x="713958" y="24803"/>
                    <a:pt x="662771" y="24933"/>
                  </a:cubicBezTo>
                  <a:close/>
                  <a:moveTo>
                    <a:pt x="436104" y="1511620"/>
                  </a:moveTo>
                  <a:cubicBezTo>
                    <a:pt x="394239" y="1511657"/>
                    <a:pt x="353172" y="1500174"/>
                    <a:pt x="317404" y="1478419"/>
                  </a:cubicBezTo>
                  <a:cubicBezTo>
                    <a:pt x="128432" y="1365085"/>
                    <a:pt x="71266" y="995629"/>
                    <a:pt x="190216" y="654631"/>
                  </a:cubicBezTo>
                  <a:cubicBezTo>
                    <a:pt x="266104" y="436827"/>
                    <a:pt x="396787" y="276438"/>
                    <a:pt x="539702" y="224639"/>
                  </a:cubicBezTo>
                  <a:cubicBezTo>
                    <a:pt x="609199" y="196950"/>
                    <a:pt x="687634" y="203178"/>
                    <a:pt x="751889" y="241489"/>
                  </a:cubicBezTo>
                  <a:cubicBezTo>
                    <a:pt x="939114" y="353824"/>
                    <a:pt x="996030" y="721658"/>
                    <a:pt x="877704" y="1060783"/>
                  </a:cubicBezTo>
                  <a:cubicBezTo>
                    <a:pt x="802066" y="1277589"/>
                    <a:pt x="667514" y="1443969"/>
                    <a:pt x="526596" y="1495019"/>
                  </a:cubicBezTo>
                  <a:cubicBezTo>
                    <a:pt x="497647" y="1505841"/>
                    <a:pt x="467011" y="1511470"/>
                    <a:pt x="436104" y="1511620"/>
                  </a:cubicBezTo>
                  <a:close/>
                  <a:moveTo>
                    <a:pt x="630942" y="232877"/>
                  </a:moveTo>
                  <a:cubicBezTo>
                    <a:pt x="602684" y="233123"/>
                    <a:pt x="574688" y="238275"/>
                    <a:pt x="548189" y="248105"/>
                  </a:cubicBezTo>
                  <a:cubicBezTo>
                    <a:pt x="414261" y="296658"/>
                    <a:pt x="286075" y="455674"/>
                    <a:pt x="213681" y="662994"/>
                  </a:cubicBezTo>
                  <a:cubicBezTo>
                    <a:pt x="100473" y="987516"/>
                    <a:pt x="153894" y="1351231"/>
                    <a:pt x="330260" y="1456950"/>
                  </a:cubicBezTo>
                  <a:cubicBezTo>
                    <a:pt x="387000" y="1490676"/>
                    <a:pt x="456202" y="1496068"/>
                    <a:pt x="517484" y="1471554"/>
                  </a:cubicBezTo>
                  <a:cubicBezTo>
                    <a:pt x="651537" y="1423000"/>
                    <a:pt x="779599" y="1262486"/>
                    <a:pt x="853490" y="1052546"/>
                  </a:cubicBezTo>
                  <a:cubicBezTo>
                    <a:pt x="968196" y="724029"/>
                    <a:pt x="915898" y="369676"/>
                    <a:pt x="738409" y="262958"/>
                  </a:cubicBezTo>
                  <a:cubicBezTo>
                    <a:pt x="706020" y="243279"/>
                    <a:pt x="668849" y="232873"/>
                    <a:pt x="630942" y="232877"/>
                  </a:cubicBez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158956" y="4389750"/>
              <a:ext cx="1098385" cy="1732418"/>
            </a:xfrm>
            <a:custGeom>
              <a:avLst/>
              <a:gdLst>
                <a:gd name="connsiteX0" fmla="*/ 6241 w 1098385"/>
                <a:gd name="connsiteY0" fmla="*/ 1732412 h 1732418"/>
                <a:gd name="connsiteX1" fmla="*/ 3120 w 1098385"/>
                <a:gd name="connsiteY1" fmla="*/ 1731538 h 1732418"/>
                <a:gd name="connsiteX2" fmla="*/ 0 w 1098385"/>
                <a:gd name="connsiteY2" fmla="*/ 1726171 h 1732418"/>
                <a:gd name="connsiteX3" fmla="*/ 0 w 1098385"/>
                <a:gd name="connsiteY3" fmla="*/ 635027 h 1732418"/>
                <a:gd name="connsiteX4" fmla="*/ 3120 w 1098385"/>
                <a:gd name="connsiteY4" fmla="*/ 629535 h 1732418"/>
                <a:gd name="connsiteX5" fmla="*/ 1089023 w 1098385"/>
                <a:gd name="connsiteY5" fmla="*/ 836 h 1732418"/>
                <a:gd name="connsiteX6" fmla="*/ 1095264 w 1098385"/>
                <a:gd name="connsiteY6" fmla="*/ 836 h 1732418"/>
                <a:gd name="connsiteX7" fmla="*/ 1098384 w 1098385"/>
                <a:gd name="connsiteY7" fmla="*/ 6203 h 1732418"/>
                <a:gd name="connsiteX8" fmla="*/ 1098384 w 1098385"/>
                <a:gd name="connsiteY8" fmla="*/ 1097596 h 1732418"/>
                <a:gd name="connsiteX9" fmla="*/ 1095264 w 1098385"/>
                <a:gd name="connsiteY9" fmla="*/ 1102963 h 1732418"/>
                <a:gd name="connsiteX10" fmla="*/ 9361 w 1098385"/>
                <a:gd name="connsiteY10" fmla="*/ 1731788 h 1732418"/>
                <a:gd name="connsiteX11" fmla="*/ 6241 w 1098385"/>
                <a:gd name="connsiteY11" fmla="*/ 1732412 h 1732418"/>
                <a:gd name="connsiteX12" fmla="*/ 12482 w 1098385"/>
                <a:gd name="connsiteY12" fmla="*/ 638522 h 1732418"/>
                <a:gd name="connsiteX13" fmla="*/ 12482 w 1098385"/>
                <a:gd name="connsiteY13" fmla="*/ 1715312 h 1732418"/>
                <a:gd name="connsiteX14" fmla="*/ 1085903 w 1098385"/>
                <a:gd name="connsiteY14" fmla="*/ 1093727 h 1732418"/>
                <a:gd name="connsiteX15" fmla="*/ 1085903 w 1098385"/>
                <a:gd name="connsiteY15" fmla="*/ 17062 h 173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385" h="1732418">
                  <a:moveTo>
                    <a:pt x="6241" y="1732412"/>
                  </a:moveTo>
                  <a:cubicBezTo>
                    <a:pt x="5155" y="1732362"/>
                    <a:pt x="4081" y="1732062"/>
                    <a:pt x="3120" y="1731538"/>
                  </a:cubicBezTo>
                  <a:cubicBezTo>
                    <a:pt x="1236" y="1730390"/>
                    <a:pt x="62" y="1728368"/>
                    <a:pt x="0" y="1726171"/>
                  </a:cubicBezTo>
                  <a:lnTo>
                    <a:pt x="0" y="635027"/>
                  </a:lnTo>
                  <a:cubicBezTo>
                    <a:pt x="25" y="632781"/>
                    <a:pt x="1198" y="630696"/>
                    <a:pt x="3120" y="629535"/>
                  </a:cubicBezTo>
                  <a:lnTo>
                    <a:pt x="1089023" y="836"/>
                  </a:lnTo>
                  <a:cubicBezTo>
                    <a:pt x="1090958" y="-279"/>
                    <a:pt x="1093329" y="-279"/>
                    <a:pt x="1095264" y="836"/>
                  </a:cubicBezTo>
                  <a:cubicBezTo>
                    <a:pt x="1097223" y="1904"/>
                    <a:pt x="1098422" y="3973"/>
                    <a:pt x="1098384" y="6203"/>
                  </a:cubicBezTo>
                  <a:lnTo>
                    <a:pt x="1098384" y="1097596"/>
                  </a:lnTo>
                  <a:cubicBezTo>
                    <a:pt x="1098422" y="1099831"/>
                    <a:pt x="1097223" y="1101890"/>
                    <a:pt x="1095264" y="1102963"/>
                  </a:cubicBezTo>
                  <a:lnTo>
                    <a:pt x="9361" y="1731788"/>
                  </a:lnTo>
                  <a:cubicBezTo>
                    <a:pt x="8388" y="1732250"/>
                    <a:pt x="7314" y="1732462"/>
                    <a:pt x="6241" y="1732412"/>
                  </a:cubicBezTo>
                  <a:close/>
                  <a:moveTo>
                    <a:pt x="12482" y="638522"/>
                  </a:moveTo>
                  <a:lnTo>
                    <a:pt x="12482" y="1715312"/>
                  </a:lnTo>
                  <a:lnTo>
                    <a:pt x="1085903" y="1093727"/>
                  </a:lnTo>
                  <a:lnTo>
                    <a:pt x="1085903" y="17062"/>
                  </a:lnTo>
                  <a:close/>
                </a:path>
              </a:pathLst>
            </a:custGeom>
            <a:solidFill>
              <a:schemeClr val="accent1"/>
            </a:solidFill>
            <a:ln w="12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9" name="Text1"/>
          <p:cNvSpPr txBox="1"/>
          <p:nvPr>
            <p:custDataLst>
              <p:tags r:id="rId5"/>
            </p:custDataLst>
          </p:nvPr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未来创业计划</a:t>
            </a:r>
            <a:endParaRPr lang="en-US" altLang="zh-CN" sz="3200" b="1" spc="300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rectangle-11"/>
          <p:cNvSpPr/>
          <p:nvPr/>
        </p:nvSpPr>
        <p:spPr>
          <a:xfrm>
            <a:off x="743632" y="1404890"/>
            <a:ext cx="2120008" cy="4770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68300" dist="127000" dir="78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rectangle-12"/>
          <p:cNvSpPr/>
          <p:nvPr/>
        </p:nvSpPr>
        <p:spPr>
          <a:xfrm>
            <a:off x="3607271" y="1404890"/>
            <a:ext cx="2120008" cy="4770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68300" dist="127000" dir="78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rectangle-13"/>
          <p:cNvSpPr/>
          <p:nvPr/>
        </p:nvSpPr>
        <p:spPr>
          <a:xfrm>
            <a:off x="6528886" y="1404890"/>
            <a:ext cx="2120008" cy="4770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68300" dist="127000" dir="78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rectangle-14"/>
          <p:cNvSpPr/>
          <p:nvPr/>
        </p:nvSpPr>
        <p:spPr>
          <a:xfrm>
            <a:off x="9224516" y="1404890"/>
            <a:ext cx="2120008" cy="4770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68300" dist="127000" dir="78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rectangle4"/>
          <p:cNvSpPr/>
          <p:nvPr/>
        </p:nvSpPr>
        <p:spPr>
          <a:xfrm>
            <a:off x="872040" y="209835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88" name="rectangle3"/>
          <p:cNvSpPr/>
          <p:nvPr/>
        </p:nvSpPr>
        <p:spPr>
          <a:xfrm>
            <a:off x="872040" y="2587838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91" name="rectangle2"/>
          <p:cNvSpPr/>
          <p:nvPr/>
        </p:nvSpPr>
        <p:spPr>
          <a:xfrm>
            <a:off x="872040" y="3077321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94" name="rectangle1"/>
          <p:cNvSpPr/>
          <p:nvPr/>
        </p:nvSpPr>
        <p:spPr>
          <a:xfrm>
            <a:off x="872040" y="356680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73" name="rectangle7"/>
          <p:cNvSpPr/>
          <p:nvPr/>
        </p:nvSpPr>
        <p:spPr>
          <a:xfrm>
            <a:off x="3735679" y="209835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76" name="rectangle6"/>
          <p:cNvSpPr/>
          <p:nvPr/>
        </p:nvSpPr>
        <p:spPr>
          <a:xfrm>
            <a:off x="3735679" y="2587838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79" name="rectangle5"/>
          <p:cNvSpPr/>
          <p:nvPr/>
        </p:nvSpPr>
        <p:spPr>
          <a:xfrm>
            <a:off x="3735679" y="3083473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50" name="rectangle9"/>
          <p:cNvSpPr/>
          <p:nvPr/>
        </p:nvSpPr>
        <p:spPr>
          <a:xfrm>
            <a:off x="6657294" y="2587838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52" name="rectangle8"/>
          <p:cNvSpPr/>
          <p:nvPr/>
        </p:nvSpPr>
        <p:spPr>
          <a:xfrm>
            <a:off x="6657294" y="3080898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48" name="rectangle10"/>
          <p:cNvSpPr/>
          <p:nvPr/>
        </p:nvSpPr>
        <p:spPr>
          <a:xfrm>
            <a:off x="6657294" y="209835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61" name="rectangle13"/>
          <p:cNvSpPr/>
          <p:nvPr/>
        </p:nvSpPr>
        <p:spPr>
          <a:xfrm>
            <a:off x="9352924" y="209835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64" name="rectangle14"/>
          <p:cNvSpPr/>
          <p:nvPr/>
        </p:nvSpPr>
        <p:spPr>
          <a:xfrm>
            <a:off x="9352924" y="2587838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67" name="rectangle12"/>
          <p:cNvSpPr/>
          <p:nvPr/>
        </p:nvSpPr>
        <p:spPr>
          <a:xfrm>
            <a:off x="9352924" y="3077321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70" name="rectangle11"/>
          <p:cNvSpPr/>
          <p:nvPr/>
        </p:nvSpPr>
        <p:spPr>
          <a:xfrm>
            <a:off x="9352924" y="3566805"/>
            <a:ext cx="1863192" cy="39710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140" name="Text2"/>
          <p:cNvSpPr txBox="1"/>
          <p:nvPr>
            <p:custDataLst>
              <p:tags r:id="rId6"/>
            </p:custDataLst>
          </p:nvPr>
        </p:nvSpPr>
        <p:spPr>
          <a:xfrm>
            <a:off x="966076" y="2128315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市场调研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Text3"/>
          <p:cNvSpPr txBox="1"/>
          <p:nvPr>
            <p:custDataLst>
              <p:tags r:id="rId7"/>
            </p:custDataLst>
          </p:nvPr>
        </p:nvSpPr>
        <p:spPr>
          <a:xfrm>
            <a:off x="966076" y="2617798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目标市场规模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Text4"/>
          <p:cNvSpPr txBox="1"/>
          <p:nvPr>
            <p:custDataLst>
              <p:tags r:id="rId8"/>
            </p:custDataLst>
          </p:nvPr>
        </p:nvSpPr>
        <p:spPr>
          <a:xfrm>
            <a:off x="966076" y="3107281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发展潜力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Text5"/>
          <p:cNvSpPr txBox="1"/>
          <p:nvPr>
            <p:custDataLst>
              <p:tags r:id="rId9"/>
            </p:custDataLst>
          </p:nvPr>
        </p:nvSpPr>
        <p:spPr>
          <a:xfrm>
            <a:off x="966076" y="3596765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竞争状态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0" name="Text6"/>
          <p:cNvSpPr txBox="1"/>
          <p:nvPr>
            <p:custDataLst>
              <p:tags r:id="rId10"/>
            </p:custDataLst>
          </p:nvPr>
        </p:nvSpPr>
        <p:spPr>
          <a:xfrm>
            <a:off x="881197" y="1444026"/>
            <a:ext cx="1844878" cy="3987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市场分析与商业机会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Text7"/>
          <p:cNvSpPr txBox="1"/>
          <p:nvPr>
            <p:custDataLst>
              <p:tags r:id="rId11"/>
            </p:custDataLst>
          </p:nvPr>
        </p:nvSpPr>
        <p:spPr>
          <a:xfrm>
            <a:off x="3775693" y="2128315"/>
            <a:ext cx="1783164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创业项目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Text8"/>
          <p:cNvSpPr txBox="1"/>
          <p:nvPr>
            <p:custDataLst>
              <p:tags r:id="rId12"/>
            </p:custDataLst>
          </p:nvPr>
        </p:nvSpPr>
        <p:spPr>
          <a:xfrm>
            <a:off x="3775693" y="2617798"/>
            <a:ext cx="1783164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核心竞争优势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Text9"/>
          <p:cNvSpPr txBox="1"/>
          <p:nvPr>
            <p:custDataLst>
              <p:tags r:id="rId13"/>
            </p:custDataLst>
          </p:nvPr>
        </p:nvSpPr>
        <p:spPr>
          <a:xfrm>
            <a:off x="3829715" y="3113433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创新产品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8" name="Text10"/>
          <p:cNvSpPr txBox="1"/>
          <p:nvPr>
            <p:custDataLst>
              <p:tags r:id="rId14"/>
            </p:custDataLst>
          </p:nvPr>
        </p:nvSpPr>
        <p:spPr>
          <a:xfrm>
            <a:off x="3744836" y="1444026"/>
            <a:ext cx="1844878" cy="3987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创新产品或服务的开发与实施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Text11"/>
          <p:cNvSpPr txBox="1"/>
          <p:nvPr>
            <p:custDataLst>
              <p:tags r:id="rId15"/>
            </p:custDataLst>
          </p:nvPr>
        </p:nvSpPr>
        <p:spPr>
          <a:xfrm>
            <a:off x="6751330" y="3110858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Text12"/>
          <p:cNvSpPr txBox="1"/>
          <p:nvPr>
            <p:custDataLst>
              <p:tags r:id="rId16"/>
            </p:custDataLst>
          </p:nvPr>
        </p:nvSpPr>
        <p:spPr>
          <a:xfrm>
            <a:off x="6751330" y="2617798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创业项目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Text13"/>
          <p:cNvSpPr txBox="1"/>
          <p:nvPr>
            <p:custDataLst>
              <p:tags r:id="rId17"/>
            </p:custDataLst>
          </p:nvPr>
        </p:nvSpPr>
        <p:spPr>
          <a:xfrm>
            <a:off x="6751330" y="2128315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资金需求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0" name="Text14"/>
          <p:cNvSpPr txBox="1"/>
          <p:nvPr>
            <p:custDataLst>
              <p:tags r:id="rId18"/>
            </p:custDataLst>
          </p:nvPr>
        </p:nvSpPr>
        <p:spPr>
          <a:xfrm>
            <a:off x="6666451" y="1444026"/>
            <a:ext cx="1844878" cy="3987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融资策略与风险管理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1" name="Text15"/>
          <p:cNvSpPr txBox="1"/>
          <p:nvPr>
            <p:custDataLst>
              <p:tags r:id="rId19"/>
            </p:custDataLst>
          </p:nvPr>
        </p:nvSpPr>
        <p:spPr>
          <a:xfrm>
            <a:off x="9446960" y="2128315"/>
            <a:ext cx="1675120" cy="33718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创业项目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Text16"/>
          <p:cNvSpPr txBox="1"/>
          <p:nvPr>
            <p:custDataLst>
              <p:tags r:id="rId20"/>
            </p:custDataLst>
          </p:nvPr>
        </p:nvSpPr>
        <p:spPr>
          <a:xfrm>
            <a:off x="9446960" y="2617113"/>
            <a:ext cx="1675120" cy="3385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市场潜力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3" name="Text17"/>
          <p:cNvSpPr txBox="1"/>
          <p:nvPr>
            <p:custDataLst>
              <p:tags r:id="rId21"/>
            </p:custDataLst>
          </p:nvPr>
        </p:nvSpPr>
        <p:spPr>
          <a:xfrm>
            <a:off x="9446960" y="3106596"/>
            <a:ext cx="1675120" cy="3385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市场领域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Text18"/>
          <p:cNvSpPr txBox="1"/>
          <p:nvPr>
            <p:custDataLst>
              <p:tags r:id="rId22"/>
            </p:custDataLst>
          </p:nvPr>
        </p:nvSpPr>
        <p:spPr>
          <a:xfrm>
            <a:off x="9446960" y="3596080"/>
            <a:ext cx="1675120" cy="3385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基本数据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2" name="Text19"/>
          <p:cNvSpPr txBox="1"/>
          <p:nvPr>
            <p:custDataLst>
              <p:tags r:id="rId23"/>
            </p:custDataLst>
          </p:nvPr>
        </p:nvSpPr>
        <p:spPr>
          <a:xfrm>
            <a:off x="9362081" y="1444026"/>
            <a:ext cx="1844878" cy="3987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1. 市场潜力洞察
2. 独特竞争优势
3. 可行性与策略规划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20" hidden="1"/>
          <p:cNvSpPr txBox="1"/>
          <p:nvPr>
            <p:custDataLst>
              <p:tags r:id="rId24"/>
            </p:custDataLst>
          </p:nvPr>
        </p:nvSpPr>
        <p:spPr>
          <a:xfrm>
            <a:off x="20591145" y="142875"/>
            <a:ext cx="814514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indent="0" algn="l" fontAlgn="auto"/>
            <a:r>
              <a:rPr lang="en-US" b="1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学术研究的前景</a:t>
            </a:r>
            <a:endParaRPr lang="en-US" b="1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3" grpId="0" bldLvl="0" animBg="1"/>
      <p:bldP spid="8" grpId="0" bldLvl="0" animBg="1"/>
      <p:bldP spid="8" grpId="1" animBg="1"/>
      <p:bldP spid="4" grpId="0" animBg="1"/>
      <p:bldP spid="5" grpId="0" animBg="1"/>
      <p:bldP spid="197" grpId="0" animBg="1"/>
      <p:bldP spid="199" grpId="0" animBg="1"/>
      <p:bldP spid="201" grpId="0" animBg="1"/>
      <p:bldP spid="185" grpId="0" animBg="1"/>
      <p:bldP spid="188" grpId="0" animBg="1"/>
      <p:bldP spid="191" grpId="0" animBg="1"/>
      <p:bldP spid="194" grpId="0" animBg="1"/>
      <p:bldP spid="173" grpId="0" animBg="1"/>
      <p:bldP spid="176" grpId="0" animBg="1"/>
      <p:bldP spid="179" grpId="0" animBg="1"/>
      <p:bldP spid="150" grpId="0" animBg="1"/>
      <p:bldP spid="152" grpId="0" animBg="1"/>
      <p:bldP spid="148" grpId="0" animBg="1"/>
      <p:bldP spid="161" grpId="0" animBg="1"/>
      <p:bldP spid="164" grpId="0" animBg="1"/>
      <p:bldP spid="167" grpId="0" animBg="1"/>
      <p:bldP spid="170" grpId="0" animBg="1"/>
      <p:bldP spid="3" grpId="1" animBg="1"/>
      <p:bldP spid="2" grpId="1" animBg="1"/>
      <p:bldP spid="6" grpId="1" animBg="1"/>
      <p:bldP spid="25" grpId="0" animBg="1"/>
      <p:bldP spid="26" grpId="0" animBg="1"/>
      <p:bldP spid="212" grpId="0" animBg="1"/>
      <p:bldP spid="213" grpId="0" animBg="1"/>
      <p:bldP spid="140" grpId="0"/>
      <p:bldP spid="143" grpId="0"/>
      <p:bldP spid="149" grpId="0"/>
      <p:bldP spid="147" grpId="0"/>
      <p:bldP spid="130" grpId="0"/>
      <p:bldP spid="154" grpId="0"/>
      <p:bldP spid="155" grpId="0"/>
      <p:bldP spid="156" grpId="0"/>
      <p:bldP spid="198" grpId="0"/>
      <p:bldP spid="158" grpId="0"/>
      <p:bldP spid="157" grpId="0"/>
      <p:bldP spid="159" grpId="0"/>
      <p:bldP spid="200" grpId="0"/>
      <p:bldP spid="181" grpId="0"/>
      <p:bldP spid="182" grpId="0"/>
      <p:bldP spid="183" grpId="0"/>
      <p:bldP spid="196" grpId="0"/>
      <p:bldP spid="20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!!平滑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395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1"/>
          <p:cNvSpPr txBox="1"/>
          <p:nvPr>
            <p:custDataLst>
              <p:tags r:id="rId6"/>
            </p:custDataLst>
          </p:nvPr>
        </p:nvSpPr>
        <p:spPr>
          <a:xfrm>
            <a:off x="1288414" y="371475"/>
            <a:ext cx="814514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0" algn="l" fontAlgn="auto"/>
            <a:r>
              <a:rPr lang="en-US" sz="3200" b="1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学术研究的前景</a:t>
            </a:r>
            <a:endParaRPr lang="en-US" sz="3200" b="1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2" name="Text2"/>
          <p:cNvSpPr txBox="1"/>
          <p:nvPr>
            <p:custDataLst>
              <p:tags r:id="rId7"/>
            </p:custDataLst>
          </p:nvPr>
        </p:nvSpPr>
        <p:spPr>
          <a:xfrm>
            <a:off x="1288415" y="972185"/>
            <a:ext cx="10006330" cy="1408158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indent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en-US" sz="1500" b="1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大学生个人介绍：</a:t>
            </a:r>
            <a:r>
              <a:rPr lang="en-US" sz="1400" dirty="0">
                <a:solidFill>
                  <a:schemeClr val="tx2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1. 高水平的学术研究让大学生受益匪浅。通过深入的学术研究，大学生可以扩展知识面、培养批判性思维和创新能力。通过参与研究项目，大学生有机会接触最新的学术思想和研究成果，从而不断提高自己的综合素质。
2. 学术研究为大学生提供了锻炼能力和展示自己才华的平台。通过深入研究一个特定的领域，大学生能够培养解决问题的能力、团队合作的能力以及承受压力的能力。此外，学术研究还为大学生提供了展示自己研究成果的机会，可以通过学术会议、论文等方式将自己的研究成果分享给更广泛的学术界。
3. 学术研究为大学生的未来发展提供了广阔的机遇。通过参与学术研究，大学生不仅能够建立自己的学术声誉，还可以为将来的就业或深造提供更多选择。拥有扎实的学术背景可以增加大学生的竞争力，为他们争取更好的工作或研究机会，同时也为他们进一步深入自己感兴趣的领域提供了更多机遇和平台。</a:t>
            </a:r>
            <a:endParaRPr lang="en-US" sz="1400" dirty="0">
              <a:solidFill>
                <a:schemeClr val="tx2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0" name="Shape1"/>
          <p:cNvSpPr/>
          <p:nvPr>
            <p:custDataLst>
              <p:tags r:id="rId8"/>
            </p:custDataLst>
          </p:nvPr>
        </p:nvSpPr>
        <p:spPr>
          <a:xfrm>
            <a:off x="1396383" y="2596153"/>
            <a:ext cx="6962140" cy="3763010"/>
          </a:xfrm>
          <a:prstGeom prst="snip1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bldLvl="0" animBg="1"/>
      <p:bldP spid="4" grpId="0" bldLvl="0" animBg="1"/>
      <p:bldP spid="7" grpId="0" bldLvl="0" animBg="1"/>
      <p:bldP spid="7" grpId="1" animBg="1"/>
      <p:bldP spid="6" grpId="0" animBg="1"/>
      <p:bldP spid="4" grpId="1" animBg="1"/>
      <p:bldP spid="5" grpId="1" animBg="1"/>
      <p:bldP spid="2" grpId="1" animBg="1"/>
      <p:bldP spid="22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平滑5"/>
          <p:cNvSpPr/>
          <p:nvPr>
            <p:custDataLst>
              <p:tags r:id="rId1"/>
            </p:custDataLst>
          </p:nvPr>
        </p:nvSpPr>
        <p:spPr>
          <a:xfrm>
            <a:off x="0" y="0"/>
            <a:ext cx="2804160" cy="2804160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4185216" y="0"/>
            <a:ext cx="800678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!!平滑7"/>
          <p:cNvSpPr/>
          <p:nvPr>
            <p:custDataLst>
              <p:tags r:id="rId3"/>
            </p:custDataLst>
          </p:nvPr>
        </p:nvSpPr>
        <p:spPr>
          <a:xfrm flipH="1">
            <a:off x="5983536" y="4425492"/>
            <a:ext cx="3922464" cy="2432508"/>
          </a:xfrm>
          <a:custGeom>
            <a:avLst/>
            <a:gdLst>
              <a:gd name="connsiteX0" fmla="*/ 4436793 w 4436793"/>
              <a:gd name="connsiteY0" fmla="*/ 0 h 2751468"/>
              <a:gd name="connsiteX1" fmla="*/ 3958811 w 4436793"/>
              <a:gd name="connsiteY1" fmla="*/ 0 h 2751468"/>
              <a:gd name="connsiteX2" fmla="*/ 3911635 w 4436793"/>
              <a:gd name="connsiteY2" fmla="*/ 0 h 2751468"/>
              <a:gd name="connsiteX3" fmla="*/ 3658582 w 4436793"/>
              <a:gd name="connsiteY3" fmla="*/ 0 h 2751468"/>
              <a:gd name="connsiteX4" fmla="*/ 3433653 w 4436793"/>
              <a:gd name="connsiteY4" fmla="*/ 0 h 2751468"/>
              <a:gd name="connsiteX5" fmla="*/ 3180600 w 4436793"/>
              <a:gd name="connsiteY5" fmla="*/ 0 h 2751468"/>
              <a:gd name="connsiteX6" fmla="*/ 3133424 w 4436793"/>
              <a:gd name="connsiteY6" fmla="*/ 0 h 2751468"/>
              <a:gd name="connsiteX7" fmla="*/ 2655442 w 4436793"/>
              <a:gd name="connsiteY7" fmla="*/ 0 h 2751468"/>
              <a:gd name="connsiteX8" fmla="*/ 0 w 4436793"/>
              <a:gd name="connsiteY8" fmla="*/ 2751468 h 2751468"/>
              <a:gd name="connsiteX9" fmla="*/ 477982 w 4436793"/>
              <a:gd name="connsiteY9" fmla="*/ 2751468 h 2751468"/>
              <a:gd name="connsiteX10" fmla="*/ 525158 w 4436793"/>
              <a:gd name="connsiteY10" fmla="*/ 2751468 h 2751468"/>
              <a:gd name="connsiteX11" fmla="*/ 778211 w 4436793"/>
              <a:gd name="connsiteY11" fmla="*/ 2751468 h 2751468"/>
              <a:gd name="connsiteX12" fmla="*/ 1003140 w 4436793"/>
              <a:gd name="connsiteY12" fmla="*/ 2751468 h 2751468"/>
              <a:gd name="connsiteX13" fmla="*/ 1256193 w 4436793"/>
              <a:gd name="connsiteY13" fmla="*/ 2751468 h 2751468"/>
              <a:gd name="connsiteX14" fmla="*/ 1303369 w 4436793"/>
              <a:gd name="connsiteY14" fmla="*/ 2751468 h 2751468"/>
              <a:gd name="connsiteX15" fmla="*/ 1781351 w 4436793"/>
              <a:gd name="connsiteY15" fmla="*/ 2751468 h 275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793" h="2751468">
                <a:moveTo>
                  <a:pt x="4436793" y="0"/>
                </a:moveTo>
                <a:lnTo>
                  <a:pt x="3958811" y="0"/>
                </a:lnTo>
                <a:lnTo>
                  <a:pt x="3911635" y="0"/>
                </a:lnTo>
                <a:lnTo>
                  <a:pt x="3658582" y="0"/>
                </a:lnTo>
                <a:lnTo>
                  <a:pt x="3433653" y="0"/>
                </a:lnTo>
                <a:lnTo>
                  <a:pt x="3180600" y="0"/>
                </a:lnTo>
                <a:lnTo>
                  <a:pt x="3133424" y="0"/>
                </a:lnTo>
                <a:lnTo>
                  <a:pt x="2655442" y="0"/>
                </a:lnTo>
                <a:lnTo>
                  <a:pt x="0" y="2751468"/>
                </a:lnTo>
                <a:lnTo>
                  <a:pt x="477982" y="2751468"/>
                </a:lnTo>
                <a:lnTo>
                  <a:pt x="525158" y="2751468"/>
                </a:lnTo>
                <a:lnTo>
                  <a:pt x="778211" y="2751468"/>
                </a:lnTo>
                <a:lnTo>
                  <a:pt x="1003140" y="2751468"/>
                </a:lnTo>
                <a:lnTo>
                  <a:pt x="1256193" y="2751468"/>
                </a:lnTo>
                <a:lnTo>
                  <a:pt x="1303369" y="2751468"/>
                </a:lnTo>
                <a:lnTo>
                  <a:pt x="1781351" y="2751468"/>
                </a:lnTo>
                <a:close/>
              </a:path>
            </a:pathLst>
          </a:cu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!!平滑2"/>
          <p:cNvSpPr/>
          <p:nvPr>
            <p:custDataLst>
              <p:tags r:id="rId4"/>
            </p:custDataLst>
          </p:nvPr>
        </p:nvSpPr>
        <p:spPr>
          <a:xfrm rot="10800000" flipH="1">
            <a:off x="7487216" y="0"/>
            <a:ext cx="3922464" cy="2432508"/>
          </a:xfrm>
          <a:custGeom>
            <a:avLst/>
            <a:gdLst>
              <a:gd name="connsiteX0" fmla="*/ 4436793 w 4436793"/>
              <a:gd name="connsiteY0" fmla="*/ 0 h 2751468"/>
              <a:gd name="connsiteX1" fmla="*/ 3958811 w 4436793"/>
              <a:gd name="connsiteY1" fmla="*/ 0 h 2751468"/>
              <a:gd name="connsiteX2" fmla="*/ 3911635 w 4436793"/>
              <a:gd name="connsiteY2" fmla="*/ 0 h 2751468"/>
              <a:gd name="connsiteX3" fmla="*/ 3658582 w 4436793"/>
              <a:gd name="connsiteY3" fmla="*/ 0 h 2751468"/>
              <a:gd name="connsiteX4" fmla="*/ 3433653 w 4436793"/>
              <a:gd name="connsiteY4" fmla="*/ 0 h 2751468"/>
              <a:gd name="connsiteX5" fmla="*/ 3180600 w 4436793"/>
              <a:gd name="connsiteY5" fmla="*/ 0 h 2751468"/>
              <a:gd name="connsiteX6" fmla="*/ 3133424 w 4436793"/>
              <a:gd name="connsiteY6" fmla="*/ 0 h 2751468"/>
              <a:gd name="connsiteX7" fmla="*/ 2655442 w 4436793"/>
              <a:gd name="connsiteY7" fmla="*/ 0 h 2751468"/>
              <a:gd name="connsiteX8" fmla="*/ 0 w 4436793"/>
              <a:gd name="connsiteY8" fmla="*/ 2751468 h 2751468"/>
              <a:gd name="connsiteX9" fmla="*/ 477982 w 4436793"/>
              <a:gd name="connsiteY9" fmla="*/ 2751468 h 2751468"/>
              <a:gd name="connsiteX10" fmla="*/ 525158 w 4436793"/>
              <a:gd name="connsiteY10" fmla="*/ 2751468 h 2751468"/>
              <a:gd name="connsiteX11" fmla="*/ 778211 w 4436793"/>
              <a:gd name="connsiteY11" fmla="*/ 2751468 h 2751468"/>
              <a:gd name="connsiteX12" fmla="*/ 1003140 w 4436793"/>
              <a:gd name="connsiteY12" fmla="*/ 2751468 h 2751468"/>
              <a:gd name="connsiteX13" fmla="*/ 1256193 w 4436793"/>
              <a:gd name="connsiteY13" fmla="*/ 2751468 h 2751468"/>
              <a:gd name="connsiteX14" fmla="*/ 1303369 w 4436793"/>
              <a:gd name="connsiteY14" fmla="*/ 2751468 h 2751468"/>
              <a:gd name="connsiteX15" fmla="*/ 1781351 w 4436793"/>
              <a:gd name="connsiteY15" fmla="*/ 2751468 h 275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793" h="2751468">
                <a:moveTo>
                  <a:pt x="4436793" y="0"/>
                </a:moveTo>
                <a:lnTo>
                  <a:pt x="3958811" y="0"/>
                </a:lnTo>
                <a:lnTo>
                  <a:pt x="3911635" y="0"/>
                </a:lnTo>
                <a:lnTo>
                  <a:pt x="3658582" y="0"/>
                </a:lnTo>
                <a:lnTo>
                  <a:pt x="3433653" y="0"/>
                </a:lnTo>
                <a:lnTo>
                  <a:pt x="3180600" y="0"/>
                </a:lnTo>
                <a:lnTo>
                  <a:pt x="3133424" y="0"/>
                </a:lnTo>
                <a:lnTo>
                  <a:pt x="2655442" y="0"/>
                </a:lnTo>
                <a:lnTo>
                  <a:pt x="0" y="2751468"/>
                </a:lnTo>
                <a:lnTo>
                  <a:pt x="477982" y="2751468"/>
                </a:lnTo>
                <a:lnTo>
                  <a:pt x="525158" y="2751468"/>
                </a:lnTo>
                <a:lnTo>
                  <a:pt x="778211" y="2751468"/>
                </a:lnTo>
                <a:lnTo>
                  <a:pt x="1003140" y="2751468"/>
                </a:lnTo>
                <a:lnTo>
                  <a:pt x="1256193" y="2751468"/>
                </a:lnTo>
                <a:lnTo>
                  <a:pt x="1303369" y="2751468"/>
                </a:lnTo>
                <a:lnTo>
                  <a:pt x="1781351" y="2751468"/>
                </a:lnTo>
                <a:close/>
              </a:path>
            </a:pathLst>
          </a:cu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!!平滑4"/>
          <p:cNvSpPr/>
          <p:nvPr>
            <p:custDataLst>
              <p:tags r:id="rId5"/>
            </p:custDataLst>
          </p:nvPr>
        </p:nvSpPr>
        <p:spPr>
          <a:xfrm>
            <a:off x="8629751" y="4909199"/>
            <a:ext cx="1637394" cy="1637395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!!平滑3"/>
          <p:cNvSpPr/>
          <p:nvPr>
            <p:custDataLst>
              <p:tags r:id="rId6"/>
            </p:custDataLst>
          </p:nvPr>
        </p:nvSpPr>
        <p:spPr>
          <a:xfrm>
            <a:off x="10443619" y="1092488"/>
            <a:ext cx="714754" cy="714754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1"/>
          <p:cNvSpPr txBox="1"/>
          <p:nvPr/>
        </p:nvSpPr>
        <p:spPr>
          <a:xfrm>
            <a:off x="4812077" y="2837154"/>
            <a:ext cx="6346295" cy="687703"/>
          </a:xfrm>
          <a:prstGeom prst="rect">
            <a:avLst/>
          </a:prstGeom>
          <a:noFill/>
        </p:spPr>
        <p:txBody>
          <a:bodyPr wrap="square" lIns="71755" tIns="36195" rIns="71755" bIns="36195" rtlCol="0" anchor="b">
            <a:normAutofit fontScale="77500"/>
          </a:bodyPr>
          <a:lstStyle/>
          <a:p>
            <a:pPr indent="0" fontAlgn="auto">
              <a:lnSpc>
                <a:spcPct val="100000"/>
              </a:lnSpc>
            </a:pPr>
            <a:r>
              <a:rPr 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2"/>
          <p:cNvSpPr txBox="1"/>
          <p:nvPr>
            <p:custDataLst>
              <p:tags r:id="rId7"/>
            </p:custDataLst>
          </p:nvPr>
        </p:nvSpPr>
        <p:spPr>
          <a:xfrm>
            <a:off x="4881928" y="3710460"/>
            <a:ext cx="4431665" cy="388619"/>
          </a:xfrm>
          <a:prstGeom prst="rect">
            <a:avLst/>
          </a:prstGeom>
          <a:noFill/>
        </p:spPr>
        <p:txBody>
          <a:bodyPr wrap="square" lIns="71755" tIns="36195" rIns="71755" bIns="36195" rtlCol="0" anchor="ctr">
            <a:normAutofit/>
          </a:bodyPr>
          <a:lstStyle/>
          <a:p>
            <a:pPr indent="0" fontAlgn="auto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2023/7/6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3"/>
          <p:cNvSpPr txBox="1"/>
          <p:nvPr>
            <p:custDataLst>
              <p:tags r:id="rId8"/>
            </p:custDataLst>
          </p:nvPr>
        </p:nvSpPr>
        <p:spPr>
          <a:xfrm>
            <a:off x="4881928" y="4022718"/>
            <a:ext cx="3390198" cy="3886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分享人-ChatPPT🔔尤小优7553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IM 1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1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animBg="1"/>
      <p:bldP spid="6" grpId="0"/>
      <p:bldP spid="2" grpId="0"/>
      <p:bldP spid="3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姓名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name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4" hidden="1"/>
          <p:cNvSpPr txBox="1"/>
          <p:nvPr>
            <p:custDataLst>
              <p:tags r:id="rId6"/>
            </p:custDataLst>
          </p:nvPr>
        </p:nvSpPr>
        <p:spPr>
          <a:xfrm>
            <a:off x="-5890544" y="1584347"/>
            <a:ext cx="5636544" cy="6471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indent="0"/>
            <a:r>
              <a:rPr lang="en-US" sz="1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个人信息</a:t>
            </a:r>
            <a:endParaRPr lang="en-US" sz="1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1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80" grpId="0" animBg="1"/>
      <p:bldP spid="78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Text1"/>
          <p:cNvSpPr/>
          <p:nvPr>
            <p:custDataLst>
              <p:tags r:id="rId5"/>
            </p:custDataLst>
          </p:nvPr>
        </p:nvSpPr>
        <p:spPr>
          <a:xfrm>
            <a:off x="749300" y="2279650"/>
            <a:ext cx="5549265" cy="313499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indent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1. 姓名和年龄：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例如，我叫张莉，今年</a:t>
            </a:r>
            <a:r>
              <a:rPr lang="zh-CN" altLang="en-US" sz="1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21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岁，是一名大二学生。
</a:t>
            </a:r>
            <a:r>
              <a:rPr lang="zh-CN" alt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2. 出生地和籍贯：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例如，我出生在北京，家乡是河北省。
</a:t>
            </a:r>
            <a:r>
              <a:rPr lang="zh-CN" altLang="en-US" sz="12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3. 学校和专业：</a:t>
            </a:r>
            <a:r>
              <a:rPr lang="zh-CN" altLang="en-US" sz="12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例如，我就读于北京大学，主修计算机科学专业。
这三个方面的内容能够简明扼要地介绍大学生的个人信息，让听众对他们有一个基本的了解。</a:t>
            </a:r>
            <a:endParaRPr lang="zh-CN" altLang="en-US" sz="12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  <p:sp>
        <p:nvSpPr>
          <p:cNvPr id="3" name="Text2"/>
          <p:cNvSpPr txBox="1"/>
          <p:nvPr>
            <p:custDataLst>
              <p:tags r:id="rId6"/>
            </p:custDataLst>
          </p:nvPr>
        </p:nvSpPr>
        <p:spPr>
          <a:xfrm>
            <a:off x="749016" y="1393847"/>
            <a:ext cx="5636544" cy="6471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/>
            <a:r>
              <a:rPr lang="en-US" sz="3200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个人信息</a:t>
            </a:r>
            <a:endParaRPr lang="en-US" sz="3200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  <p:sp>
        <p:nvSpPr>
          <p:cNvPr id="5" name="Shape1"/>
          <p:cNvSpPr/>
          <p:nvPr>
            <p:custDataLst>
              <p:tags r:id="rId7"/>
            </p:custDataLst>
          </p:nvPr>
        </p:nvSpPr>
        <p:spPr>
          <a:xfrm>
            <a:off x="7254240" y="1146810"/>
            <a:ext cx="3587115" cy="4722495"/>
          </a:xfrm>
          <a:prstGeom prst="roundRect">
            <a:avLst>
              <a:gd name="adj" fmla="val 13860"/>
            </a:avLst>
          </a:prstGeom>
          <a:blipFill rotWithShape="1">
            <a:blip r:embed="rId8"/>
            <a:stretch>
              <a:fillRect/>
            </a:stretch>
          </a:blipFill>
          <a:ln w="36195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Text3" hidden="1"/>
          <p:cNvSpPr txBox="1"/>
          <p:nvPr>
            <p:custDataLst>
              <p:tags r:id="rId9"/>
            </p:custDataLst>
          </p:nvPr>
        </p:nvSpPr>
        <p:spPr>
          <a:xfrm>
            <a:off x="914907" y="-838775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90" b="1" spc="3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教育背景</a:t>
            </a:r>
            <a:endParaRPr lang="en-US" altLang="zh-CN" sz="1190" b="1" spc="30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7" grpId="0" bldLvl="0" animBg="1"/>
      <p:bldP spid="8" grpId="0" bldLvl="0" animBg="1"/>
      <p:bldP spid="8" grpId="1" animBg="1"/>
      <p:bldP spid="7" grpId="1" animBg="1"/>
      <p:bldP spid="2" grpId="1" animBg="1"/>
      <p:bldP spid="6" grpId="1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559780" y="1747777"/>
            <a:ext cx="3072440" cy="5208607"/>
          </a:xfrm>
          <a:prstGeom prst="roundRect">
            <a:avLst>
              <a:gd name="adj" fmla="val 375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37000">
                <a:schemeClr val="accent1">
                  <a:alpha val="5000"/>
                </a:schemeClr>
              </a:gs>
              <a:gs pos="100000">
                <a:schemeClr val="accent1">
                  <a:alpha val="28000"/>
                </a:schemeClr>
              </a:gs>
              <a:gs pos="61000">
                <a:schemeClr val="accent1">
                  <a:alpha val="12000"/>
                </a:schemeClr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4445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60980" y="2407534"/>
            <a:ext cx="2249069" cy="3076205"/>
          </a:xfrm>
          <a:prstGeom prst="roundRect">
            <a:avLst>
              <a:gd name="adj" fmla="val 375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37000">
                <a:schemeClr val="accent1">
                  <a:alpha val="5000"/>
                </a:schemeClr>
              </a:gs>
              <a:gs pos="100000">
                <a:schemeClr val="accent1">
                  <a:alpha val="28000"/>
                </a:schemeClr>
              </a:gs>
              <a:gs pos="61000">
                <a:schemeClr val="accent1">
                  <a:alpha val="12000"/>
                </a:schemeClr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4445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481951" y="2407534"/>
            <a:ext cx="2249069" cy="3076205"/>
          </a:xfrm>
          <a:prstGeom prst="roundRect">
            <a:avLst>
              <a:gd name="adj" fmla="val 375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37000">
                <a:schemeClr val="accent1">
                  <a:alpha val="5000"/>
                </a:schemeClr>
              </a:gs>
              <a:gs pos="100000">
                <a:schemeClr val="accent1">
                  <a:alpha val="28000"/>
                </a:schemeClr>
              </a:gs>
              <a:gs pos="61000">
                <a:schemeClr val="accent1">
                  <a:alpha val="12000"/>
                </a:schemeClr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4445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97508" y="1928351"/>
            <a:ext cx="596983" cy="59698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梯形 10"/>
          <p:cNvSpPr/>
          <p:nvPr/>
        </p:nvSpPr>
        <p:spPr>
          <a:xfrm flipV="1">
            <a:off x="5760437" y="3214614"/>
            <a:ext cx="671126" cy="45719"/>
          </a:xfrm>
          <a:prstGeom prst="trapezoid">
            <a:avLst/>
          </a:prstGeom>
          <a:solidFill>
            <a:schemeClr val="accent1"/>
          </a:solidFill>
          <a:ln>
            <a:noFill/>
          </a:ln>
          <a:scene3d>
            <a:camera prst="perspectiveRight">
              <a:rot lat="0" lon="2009999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354892" y="2653263"/>
            <a:ext cx="503185" cy="503185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梯形 15"/>
          <p:cNvSpPr/>
          <p:nvPr/>
        </p:nvSpPr>
        <p:spPr>
          <a:xfrm flipV="1">
            <a:off x="9323646" y="3737428"/>
            <a:ext cx="565679" cy="38536"/>
          </a:xfrm>
          <a:prstGeom prst="trapezoid">
            <a:avLst/>
          </a:prstGeom>
          <a:solidFill>
            <a:schemeClr val="accent1"/>
          </a:solidFill>
          <a:ln>
            <a:noFill/>
          </a:ln>
          <a:scene3d>
            <a:camera prst="perspectiveRight">
              <a:rot lat="0" lon="2009999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349713" y="2653263"/>
            <a:ext cx="503185" cy="503185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66000">
                <a:schemeClr val="accent1">
                  <a:alpha val="17000"/>
                </a:schemeClr>
              </a:gs>
              <a:gs pos="100000">
                <a:schemeClr val="accent1">
                  <a:alpha val="60000"/>
                </a:schemeClr>
              </a:gs>
              <a:gs pos="95000">
                <a:schemeClr val="accent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>
            <a:gradFill flip="none" rotWithShape="1">
              <a:gsLst>
                <a:gs pos="2000">
                  <a:schemeClr val="accent1"/>
                </a:gs>
                <a:gs pos="53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2" name="梯形 21"/>
          <p:cNvSpPr/>
          <p:nvPr/>
        </p:nvSpPr>
        <p:spPr>
          <a:xfrm flipV="1">
            <a:off x="2318467" y="3737428"/>
            <a:ext cx="565679" cy="38536"/>
          </a:xfrm>
          <a:prstGeom prst="trapezoid">
            <a:avLst/>
          </a:prstGeom>
          <a:solidFill>
            <a:schemeClr val="accent1"/>
          </a:solidFill>
          <a:ln>
            <a:noFill/>
          </a:ln>
          <a:scene3d>
            <a:camera prst="perspectiveRight">
              <a:rot lat="0" lon="2009999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34" name="Text1"/>
          <p:cNvSpPr txBox="1"/>
          <p:nvPr>
            <p:custDataLst>
              <p:tags r:id="rId5"/>
            </p:custDataLst>
          </p:nvPr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教育背景</a:t>
            </a:r>
            <a:endParaRPr lang="en-US" altLang="zh-CN" sz="3200" b="1" spc="30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" name="Text2"/>
          <p:cNvSpPr txBox="1"/>
          <p:nvPr>
            <p:custDataLst>
              <p:tags r:id="rId6"/>
            </p:custDataLst>
          </p:nvPr>
        </p:nvSpPr>
        <p:spPr>
          <a:xfrm>
            <a:off x="1558992" y="3273321"/>
            <a:ext cx="2091922" cy="4641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17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专业名称：为xx专业（如：计算机科学与技术）</a:t>
            </a:r>
            <a:endParaRPr lang="zh-CN" altLang="en-US" sz="17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3"/>
          <p:cNvSpPr txBox="1"/>
          <p:nvPr>
            <p:custDataLst>
              <p:tags r:id="rId7"/>
            </p:custDataLst>
          </p:nvPr>
        </p:nvSpPr>
        <p:spPr>
          <a:xfrm>
            <a:off x="4749248" y="2741724"/>
            <a:ext cx="2662622" cy="46410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171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学校名称：为xx大学</a:t>
            </a:r>
            <a:endParaRPr lang="zh-CN" altLang="en-US" sz="1715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4"/>
          <p:cNvSpPr txBox="1"/>
          <p:nvPr>
            <p:custDataLst>
              <p:tags r:id="rId8"/>
            </p:custDataLst>
          </p:nvPr>
        </p:nvSpPr>
        <p:spPr>
          <a:xfrm>
            <a:off x="8541086" y="3273321"/>
            <a:ext cx="2091922" cy="4641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ctr" fontAlgn="auto">
              <a:lnSpc>
                <a:spcPct val="120000"/>
              </a:lnSpc>
            </a:pPr>
            <a:r>
              <a:rPr lang="zh-CN" altLang="en-US" sz="17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学术成果：如获奖情况、论文发表等</a:t>
            </a:r>
            <a:endParaRPr lang="zh-CN" altLang="en-US" sz="17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5"/>
          <p:cNvSpPr txBox="1"/>
          <p:nvPr>
            <p:custDataLst>
              <p:tags r:id="rId9"/>
            </p:custDataLst>
          </p:nvPr>
        </p:nvSpPr>
        <p:spPr>
          <a:xfrm>
            <a:off x="1542288" y="3947836"/>
            <a:ext cx="2107503" cy="20595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135" b="1" dirty="0">
                <a:latin typeface="微软雅黑" panose="020B0503020204020204" charset="-122"/>
                <a:ea typeface="微软雅黑" panose="020B0503020204020204" charset="-122"/>
              </a:rPr>
              <a:t>介绍：</a:t>
            </a:r>
            <a:r>
              <a:rPr lang="en-US" altLang="zh-CN" sz="1135" dirty="0">
                <a:latin typeface="微软雅黑" panose="020B0503020204020204" charset="-122"/>
                <a:ea typeface="微软雅黑" panose="020B0503020204020204" charset="-122"/>
              </a:rPr>
              <a:t>我主修的专业是xx专业，这是一门与现代社会息息相关的学科。在专业课程中，我学习了包括计算机原理、算法设计、数据结构等核心课程，并通过实践项目和实习经历，不断提升自己的实际操作能力。</a:t>
            </a:r>
            <a:endParaRPr lang="en-US" altLang="zh-CN" sz="113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6"/>
          <p:cNvSpPr txBox="1"/>
          <p:nvPr>
            <p:custDataLst>
              <p:tags r:id="rId10"/>
            </p:custDataLst>
          </p:nvPr>
        </p:nvSpPr>
        <p:spPr>
          <a:xfrm>
            <a:off x="4686300" y="3609036"/>
            <a:ext cx="2819398" cy="23069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135" b="1" dirty="0">
                <a:latin typeface="微软雅黑" panose="020B0503020204020204" charset="-122"/>
                <a:ea typeface="微软雅黑" panose="020B0503020204020204" charset="-122"/>
              </a:rPr>
              <a:t>介绍：</a:t>
            </a:r>
            <a:r>
              <a:rPr lang="en-US" altLang="zh-CN" sz="1135" dirty="0">
                <a:latin typeface="微软雅黑" panose="020B0503020204020204" charset="-122"/>
                <a:ea typeface="微软雅黑" panose="020B0503020204020204" charset="-122"/>
              </a:rPr>
              <a:t>就读于中国著名的xx大学，该校是一所综合性学府，拥有优质的师资力量和先进的教学设施。在这里，我接受了系统的课程学习和学科知识的培养。</a:t>
            </a:r>
            <a:endParaRPr lang="en-US" altLang="zh-CN" sz="113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7"/>
          <p:cNvSpPr txBox="1"/>
          <p:nvPr>
            <p:custDataLst>
              <p:tags r:id="rId11"/>
            </p:custDataLst>
          </p:nvPr>
        </p:nvSpPr>
        <p:spPr>
          <a:xfrm>
            <a:off x="8478708" y="3947836"/>
            <a:ext cx="2234503" cy="2059599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indent="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260" b="1" dirty="0">
                <a:latin typeface="微软雅黑" panose="020B0503020204020204" charset="-122"/>
                <a:ea typeface="微软雅黑" panose="020B0503020204020204" charset="-122"/>
              </a:rPr>
              <a:t>介绍：</a:t>
            </a:r>
            <a:r>
              <a:rPr lang="en-US" altLang="zh-CN" sz="1260" dirty="0">
                <a:latin typeface="微软雅黑" panose="020B0503020204020204" charset="-122"/>
                <a:ea typeface="微软雅黑" panose="020B0503020204020204" charset="-122"/>
              </a:rPr>
              <a:t>通过努力学习和实践，我在大学期间取得了一些学术成果。例如，我参与了一项科研项目，研究了某种新型算法的应用，最终获得了一项学术论文的发表机会。此外，我也参加并获得了学校举办的某项技术创新竞赛的二等奖。</a:t>
            </a:r>
            <a:endParaRPr lang="en-US" altLang="zh-CN" sz="12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8" hidden="1"/>
          <p:cNvSpPr txBox="1"/>
          <p:nvPr>
            <p:custDataLst>
              <p:tags r:id="rId12"/>
            </p:custDataLst>
          </p:nvPr>
        </p:nvSpPr>
        <p:spPr>
          <a:xfrm>
            <a:off x="20170139" y="691746"/>
            <a:ext cx="7724140" cy="5219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ACC"/>
                    </a:gs>
                    <a:gs pos="100000">
                      <a:srgbClr val="C1AB85"/>
                    </a:gs>
                  </a:gsLst>
                  <a:lin ang="0" scaled="0"/>
                </a:gradFill>
                <a:latin typeface="字体圈欣意冠黑体" panose="00000500000000000000" charset="-122"/>
                <a:ea typeface="字体圈欣意冠黑体" panose="00000500000000000000" charset="-122"/>
              </a:defRPr>
            </a:lvl1pPr>
          </a:lstStyle>
          <a:p>
            <a:pPr indent="0"/>
            <a:r>
              <a:rPr lang="zh-CN" altLang="en-US" sz="7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专业特长</a:t>
            </a:r>
            <a:endParaRPr lang="zh-CN" altLang="en-US" sz="7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89628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8962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-0.0387574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387574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89628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8962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-0.0387574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387574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89628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8962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-0.0387574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387574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31541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31541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31541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31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89457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7" grpId="0" bldLvl="0" animBg="1"/>
      <p:bldP spid="10" grpId="0" bldLvl="0" animBg="1"/>
      <p:bldP spid="10" grpId="1" animBg="1"/>
      <p:bldP spid="2" grpId="0" animBg="1"/>
      <p:bldP spid="3" grpId="0" animBg="1"/>
      <p:bldP spid="4" grpId="0" animBg="1"/>
      <p:bldP spid="7" grpId="1" animBg="1"/>
      <p:bldP spid="5" grpId="1" animBg="1"/>
      <p:bldP spid="6" grpId="1" animBg="1"/>
      <p:bldP spid="8" grpId="0" animBg="1"/>
      <p:bldP spid="15" grpId="0" animBg="1"/>
      <p:bldP spid="21" grpId="0" animBg="1"/>
      <p:bldP spid="22" grpId="0" animBg="1"/>
      <p:bldP spid="35" grpId="0"/>
      <p:bldP spid="36" grpId="0"/>
      <p:bldP spid="11" grpId="0" animBg="1"/>
      <p:bldP spid="37" grpId="0"/>
      <p:bldP spid="40" grpId="0"/>
      <p:bldP spid="22" grpId="1" animBg="1"/>
      <p:bldP spid="35" grpId="1"/>
      <p:bldP spid="36" grpId="1"/>
      <p:bldP spid="16" grpId="0" animBg="1"/>
      <p:bldP spid="39" grpId="0"/>
      <p:bldP spid="42" grpId="0"/>
      <p:bldP spid="22" grpId="2" animBg="1"/>
      <p:bldP spid="35" grpId="2"/>
      <p:bldP spid="36" grpId="2"/>
      <p:bldP spid="11" grpId="1" animBg="1"/>
      <p:bldP spid="37" grpId="1"/>
      <p:bldP spid="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2" name="Text1"/>
          <p:cNvSpPr txBox="1"/>
          <p:nvPr>
            <p:custDataLst>
              <p:tags r:id="rId5"/>
            </p:custDataLst>
          </p:nvPr>
        </p:nvSpPr>
        <p:spPr>
          <a:xfrm>
            <a:off x="1003704" y="602846"/>
            <a:ext cx="7724140" cy="5219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ACC"/>
                    </a:gs>
                    <a:gs pos="100000">
                      <a:srgbClr val="C1AB85"/>
                    </a:gs>
                  </a:gsLst>
                  <a:lin ang="0" scaled="0"/>
                </a:gradFill>
                <a:latin typeface="字体圈欣意冠黑体" panose="00000500000000000000" charset="-122"/>
                <a:ea typeface="字体圈欣意冠黑体" panose="00000500000000000000" charset="-122"/>
              </a:defRPr>
            </a:lvl1pPr>
          </a:lstStyle>
          <a:p>
            <a:pPr indent="0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专业特长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框2"/>
          <p:cNvSpPr/>
          <p:nvPr>
            <p:custDataLst>
              <p:tags r:id="rId6"/>
            </p:custDataLst>
          </p:nvPr>
        </p:nvSpPr>
        <p:spPr>
          <a:xfrm>
            <a:off x="1143894" y="4293538"/>
            <a:ext cx="851535" cy="43180"/>
          </a:xfrm>
          <a:prstGeom prst="rect">
            <a:avLst/>
          </a:prstGeom>
          <a:solidFill>
            <a:schemeClr val="accent5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2"/>
          <p:cNvSpPr/>
          <p:nvPr>
            <p:custDataLst>
              <p:tags r:id="rId7"/>
            </p:custDataLst>
          </p:nvPr>
        </p:nvSpPr>
        <p:spPr>
          <a:xfrm>
            <a:off x="1003704" y="4443961"/>
            <a:ext cx="10384155" cy="2189480"/>
          </a:xfrm>
          <a:prstGeom prst="rect">
            <a:avLst/>
          </a:prstGeom>
        </p:spPr>
        <p:txBody>
          <a:bodyPr wrap="square" anchor="t" anchorCtr="0">
            <a:normAutofit fontScale="60000"/>
          </a:bodyPr>
          <a:lstStyle/>
          <a:p>
            <a:pPr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335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内容：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在学习方面，我的专业特长是统计学。我对统计学的兴趣和热情始于大学入学时的一门统计课程。通过深入学习和实践，我逐渐掌握了统计学的基本理论和方法，并在相关领域有一定的实践经验。
</a:t>
            </a:r>
            <a:r>
              <a:rPr lang="zh-CN" altLang="en-US" sz="1335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主要技能：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统计学方面，我具备熟练运用SPSS（统计分析软件）和R语言进行数据分析的能力。我可以根据实际问题设计合适的统计框架，采集、整理和清洗数据，并利用适当的统计方法进行数据分析和结果解读。此外，我还熟悉常用统计模型的原理和应用，能够进行假设检验、回归分析、方差分析等，具备一定的统计建模能力。
</a:t>
            </a:r>
            <a:r>
              <a:rPr lang="zh-CN" altLang="en-US" sz="1335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实践经验：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我在统计学的学习中积累了一定的实践经验。我曾参与过一个市场调研项目，负责数据的收集和分析工作。通过对大量的市场数据进行统计与分析，我成功地提取了一些有价值的信息，并向团队提供了对市场趋势的预测和决策建议。
</a:t>
            </a:r>
            <a:r>
              <a:rPr lang="zh-CN" altLang="en-US" sz="1335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4. 学术成果：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我还在统计学方面积极参与学术研究，并取得一些成果。我曾在国际统计学会议上发表过一篇论文，主题是基于R语言的时间序列分析。这篇论文通过实证研究，提出了一种新的时间序列模型，对未来市场价格的波动进行了预测，受到了同行的肯定和好评。
</a:t>
            </a:r>
            <a:r>
              <a:rPr lang="zh-CN" altLang="en-US" sz="1335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5. 发展计划：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未来，我希望继续深耕于统计学领域，不断拓展自己的专业知识和技能。我计划参与更多的实际项目，继续积累实践经验，进一步提高自己的数据分析能力和统计建模水平。我还希望通过学习和研究，为统计学领域的发展做出贡献，并在未来成为一名优秀的统计学者。</a:t>
            </a:r>
            <a:endParaRPr lang="zh-CN" altLang="en-US" sz="1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Shape1"/>
          <p:cNvSpPr/>
          <p:nvPr>
            <p:custDataLst>
              <p:tags r:id="rId8"/>
            </p:custDataLst>
          </p:nvPr>
        </p:nvSpPr>
        <p:spPr>
          <a:xfrm>
            <a:off x="1143894" y="1325231"/>
            <a:ext cx="4419600" cy="2617470"/>
          </a:xfrm>
          <a:prstGeom prst="roundRect">
            <a:avLst>
              <a:gd name="adj" fmla="val 4263"/>
            </a:avLst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Shape2"/>
          <p:cNvSpPr/>
          <p:nvPr>
            <p:custDataLst>
              <p:tags r:id="rId10"/>
            </p:custDataLst>
          </p:nvPr>
        </p:nvSpPr>
        <p:spPr>
          <a:xfrm>
            <a:off x="6324859" y="1325231"/>
            <a:ext cx="4458335" cy="2617470"/>
          </a:xfrm>
          <a:prstGeom prst="roundRect">
            <a:avLst>
              <a:gd name="adj" fmla="val 4263"/>
            </a:avLst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path="M -1.034922 0 L 0 0 E">
                                      <p:cBhvr>
                                        <p:cTn id="24" dur="200"/>
                                        <p:tgtEl>
                                          <p:spTgt spid="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3" grpId="0" bldLvl="0" animBg="1"/>
      <p:bldP spid="3" grpId="1" animBg="1"/>
      <p:bldP spid="4" grpId="1" animBg="1"/>
      <p:bldP spid="5" grpId="1" animBg="1"/>
      <p:bldP spid="6" grpId="1" animBg="1"/>
      <p:bldP spid="7" grpId="0" animBg="1"/>
      <p:bldP spid="8" grpId="0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>
            <p:custDataLst>
              <p:tags r:id="rId1"/>
            </p:custDataLst>
          </p:nvPr>
        </p:nvSpPr>
        <p:spPr>
          <a:xfrm>
            <a:off x="1407417" y="1707515"/>
            <a:ext cx="3295650" cy="3295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Text1"/>
          <p:cNvSpPr txBox="1"/>
          <p:nvPr>
            <p:custDataLst>
              <p:tags r:id="rId2"/>
            </p:custDataLst>
          </p:nvPr>
        </p:nvSpPr>
        <p:spPr>
          <a:xfrm>
            <a:off x="1331217" y="2146935"/>
            <a:ext cx="3236595" cy="2564130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000" b="0" i="1" dirty="0">
                <a:solidFill>
                  <a:schemeClr val="tx2"/>
                </a:solidFill>
                <a:effectLst>
                  <a:outerShdw blurRad="50800" dist="38100" dir="2700000" algn="tl">
                    <a:schemeClr val="bg1">
                      <a:alpha val="2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5000" b="0" i="1" dirty="0">
              <a:solidFill>
                <a:schemeClr val="tx2"/>
              </a:solidFill>
              <a:effectLst>
                <a:outerShdw blurRad="50800" dist="38100" dir="2700000" algn="tl">
                  <a:schemeClr val="bg1">
                    <a:alpha val="2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2"/>
          <p:cNvSpPr txBox="1"/>
          <p:nvPr>
            <p:custDataLst>
              <p:tags r:id="rId3"/>
            </p:custDataLst>
          </p:nvPr>
        </p:nvSpPr>
        <p:spPr>
          <a:xfrm>
            <a:off x="5084702" y="2821305"/>
            <a:ext cx="6345298" cy="9150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4800" b="1" spc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  <a:sym typeface="+mn-lt"/>
              </a:rPr>
              <a:t>年级专业</a:t>
            </a:r>
            <a:endParaRPr lang="zh-CN" altLang="en-US" sz="4800" b="1" spc="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" name="Text3"/>
          <p:cNvSpPr txBox="1"/>
          <p:nvPr>
            <p:custDataLst>
              <p:tags r:id="rId4"/>
            </p:custDataLst>
          </p:nvPr>
        </p:nvSpPr>
        <p:spPr>
          <a:xfrm>
            <a:off x="5084702" y="3976370"/>
            <a:ext cx="6345298" cy="7346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Grade and major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平行四边形 22"/>
          <p:cNvSpPr/>
          <p:nvPr>
            <p:custDataLst>
              <p:tags r:id="rId5"/>
            </p:custDataLst>
          </p:nvPr>
        </p:nvSpPr>
        <p:spPr>
          <a:xfrm flipH="1">
            <a:off x="5167252" y="3745230"/>
            <a:ext cx="5024120" cy="126365"/>
          </a:xfrm>
          <a:prstGeom prst="parallelogram">
            <a:avLst>
              <a:gd name="adj" fmla="val 77108"/>
            </a:avLst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Text4" hidden="1"/>
          <p:cNvSpPr txBox="1"/>
          <p:nvPr>
            <p:custDataLst>
              <p:tags r:id="rId6"/>
            </p:custDataLst>
          </p:nvPr>
        </p:nvSpPr>
        <p:spPr>
          <a:xfrm>
            <a:off x="899795" y="-899160"/>
            <a:ext cx="8115390" cy="645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l" fontAlgn="auto"/>
            <a:r>
              <a:rPr lang="zh-CN" altLang="en-US" sz="55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基本信息介绍</a:t>
            </a:r>
            <a:endParaRPr lang="zh-CN" altLang="en-US" sz="55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11" name="IM 1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1348" y="5896610"/>
            <a:ext cx="5092065" cy="908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1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80" grpId="0" animBg="1"/>
      <p:bldP spid="78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11" name="!!平滑2"/>
          <p:cNvCxnSpPr/>
          <p:nvPr/>
        </p:nvCxnSpPr>
        <p:spPr>
          <a:xfrm>
            <a:off x="8557936" y="4745305"/>
            <a:ext cx="21239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平滑1"/>
          <p:cNvCxnSpPr/>
          <p:nvPr/>
        </p:nvCxnSpPr>
        <p:spPr>
          <a:xfrm>
            <a:off x="10681856" y="3568783"/>
            <a:ext cx="0" cy="117652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926285" y="3881039"/>
            <a:ext cx="3265714" cy="552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1"/>
          <p:cNvSpPr/>
          <p:nvPr>
            <p:custDataLst>
              <p:tags r:id="rId5"/>
            </p:custDataLst>
          </p:nvPr>
        </p:nvSpPr>
        <p:spPr>
          <a:xfrm>
            <a:off x="1135380" y="3569335"/>
            <a:ext cx="2359660" cy="2352675"/>
          </a:xfrm>
          <a:prstGeom prst="roundRect">
            <a:avLst>
              <a:gd name="adj" fmla="val 197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Shape2"/>
          <p:cNvSpPr/>
          <p:nvPr>
            <p:custDataLst>
              <p:tags r:id="rId7"/>
            </p:custDataLst>
          </p:nvPr>
        </p:nvSpPr>
        <p:spPr>
          <a:xfrm>
            <a:off x="3666490" y="3569335"/>
            <a:ext cx="2359660" cy="2352675"/>
          </a:xfrm>
          <a:prstGeom prst="roundRect">
            <a:avLst>
              <a:gd name="adj" fmla="val 1970"/>
            </a:avLst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Shape3"/>
          <p:cNvSpPr/>
          <p:nvPr>
            <p:custDataLst>
              <p:tags r:id="rId9"/>
            </p:custDataLst>
          </p:nvPr>
        </p:nvSpPr>
        <p:spPr>
          <a:xfrm>
            <a:off x="6197600" y="3569335"/>
            <a:ext cx="2359660" cy="2352675"/>
          </a:xfrm>
          <a:prstGeom prst="roundRect">
            <a:avLst>
              <a:gd name="adj" fmla="val 1970"/>
            </a:avLst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Text1"/>
          <p:cNvSpPr txBox="1"/>
          <p:nvPr>
            <p:custDataLst>
              <p:tags r:id="rId11"/>
            </p:custDataLst>
          </p:nvPr>
        </p:nvSpPr>
        <p:spPr>
          <a:xfrm>
            <a:off x="810895" y="598805"/>
            <a:ext cx="8115390" cy="64516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algn="l" fontAlgn="auto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基本信息介绍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7" name="Text2"/>
          <p:cNvSpPr txBox="1"/>
          <p:nvPr>
            <p:custDataLst>
              <p:tags r:id="rId12"/>
            </p:custDataLst>
          </p:nvPr>
        </p:nvSpPr>
        <p:spPr>
          <a:xfrm>
            <a:off x="810895" y="1387475"/>
            <a:ext cx="10013315" cy="1910080"/>
          </a:xfrm>
          <a:prstGeom prst="rect">
            <a:avLst/>
          </a:prstGeom>
          <a:noFill/>
        </p:spPr>
        <p:txBody>
          <a:bodyPr wrap="square">
            <a:normAutofit fontScale="50000"/>
          </a:bodyPr>
          <a:lstStyle/>
          <a:p>
            <a:pPr indent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1. 姓名：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将自己的姓名填写在这一栏，可以注明中文名和英文名（如果有的话）。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2. 年龄：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填写自己的年龄，可以是具体的数字或者所属的年龄段。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3. 性别：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填写自己的性别，可以是男性或女性。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4. 籍贯：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说明自己的籍贯地，例如是哪个省份或城市。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5. 民族：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填写自己所属的民族，例如汉族、藏族等。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6. 出生日期：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写下自己的具体出生日期，可以注明年、月、日。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7. 所在学校：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填写自己就读的大学或学院的名称。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8. 专业：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说明自己所学的专业或学院名称。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9. 年级：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填写自己所在的年级，如大一、大二等。
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10. 学籍号：</a:t>
            </a:r>
            <a:r>
              <a:rPr lang="zh-CN" alt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cs typeface="阿里巴巴普惠体 2.0 55 Regular" panose="00020600040101010101" charset="-122"/>
                <a:sym typeface="思源黑体 CN" panose="020B0500000000000000" pitchFamily="34" charset="-122"/>
              </a:rPr>
              <a:t>可以填写自己的学籍号，如果有的话。</a:t>
            </a:r>
            <a:endParaRPr lang="zh-CN" altLang="en-US" sz="1400" dirty="0">
              <a:latin typeface="思源黑体 CN" panose="020B0500000000000000" pitchFamily="34" charset="-122"/>
              <a:ea typeface="思源黑体 CN" panose="020B0500000000000000" pitchFamily="34" charset="-122"/>
              <a:cs typeface="阿里巴巴普惠体 2.0 55 Regular" panose="00020600040101010101" charset="-122"/>
              <a:sym typeface="思源黑体 CN" panose="020B0500000000000000" pitchFamily="34" charset="-122"/>
            </a:endParaRPr>
          </a:p>
        </p:txBody>
      </p:sp>
      <p:sp>
        <p:nvSpPr>
          <p:cNvPr id="51" name="Text3" hidden="1"/>
          <p:cNvSpPr txBox="1"/>
          <p:nvPr>
            <p:custDataLst>
              <p:tags r:id="rId13"/>
            </p:custDataLst>
          </p:nvPr>
        </p:nvSpPr>
        <p:spPr>
          <a:xfrm>
            <a:off x="20522381" y="543771"/>
            <a:ext cx="8076381" cy="5847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55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学习成绩和荣誉</a:t>
            </a:r>
            <a:endParaRPr lang="en-US" altLang="zh-CN" sz="755" b="1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nodeType="withEffect">
                                  <p:stCondLst>
                                    <p:cond delay="15"/>
                                  </p:stCondLst>
                                  <p:childTnLst>
                                    <p:set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path="M -1.087103 0 L 0 0 E">
                                      <p:cBhvr>
                                        <p:cTn id="24" dur="200"/>
                                        <p:tgtEl>
                                          <p:spTgt spid="1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22"/>
                                  </p:stCondLst>
                                  <p:childTnLst>
                                    <p:set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path="M 0 -1.863555 L 0 0 E">
                                      <p:cBhvr>
                                        <p:cTn id="27" dur="200"/>
                                        <p:tgtEl>
                                          <p:spTgt spid="1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4" grpId="0" bldLvl="0" animBg="1"/>
      <p:bldP spid="2" grpId="0" bldLvl="0" animBg="1"/>
      <p:bldP spid="2" grpId="1" animBg="1"/>
      <p:bldP spid="4" grpId="1" animBg="1"/>
      <p:bldP spid="5" grpId="1" animBg="1"/>
      <p:bldP spid="6" grpId="1" animBg="1"/>
      <p:bldP spid="39" grpId="0" animBg="1"/>
      <p:bldP spid="3" grpId="0" animBg="1"/>
      <p:bldP spid="8" grpId="0" animBg="1"/>
      <p:bldP spid="10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2"/>
          <p:cNvSpPr/>
          <p:nvPr>
            <p:custDataLst>
              <p:tags r:id="rId1"/>
            </p:custDataLst>
          </p:nvPr>
        </p:nvSpPr>
        <p:spPr>
          <a:xfrm>
            <a:off x="7794172" y="0"/>
            <a:ext cx="4397829" cy="6858000"/>
          </a:xfrm>
          <a:custGeom>
            <a:avLst/>
            <a:gdLst>
              <a:gd name="connsiteX0" fmla="*/ 1714500 w 4397829"/>
              <a:gd name="connsiteY0" fmla="*/ 0 h 6858000"/>
              <a:gd name="connsiteX1" fmla="*/ 4397829 w 4397829"/>
              <a:gd name="connsiteY1" fmla="*/ 0 h 6858000"/>
              <a:gd name="connsiteX2" fmla="*/ 4397829 w 4397829"/>
              <a:gd name="connsiteY2" fmla="*/ 6858000 h 6858000"/>
              <a:gd name="connsiteX3" fmla="*/ 0 w 43978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829" h="6858000">
                <a:moveTo>
                  <a:pt x="1714500" y="0"/>
                </a:moveTo>
                <a:lnTo>
                  <a:pt x="4397829" y="0"/>
                </a:lnTo>
                <a:lnTo>
                  <a:pt x="439782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6737703" y="5153142"/>
            <a:ext cx="640321" cy="6403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5485313" y="588392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1429273" y="5472580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 rot="16200000">
            <a:off x="9229389" y="2775203"/>
            <a:ext cx="664200" cy="2366502"/>
          </a:xfrm>
          <a:custGeom>
            <a:avLst/>
            <a:gdLst>
              <a:gd name="connsiteX0" fmla="*/ 664200 w 664200"/>
              <a:gd name="connsiteY0" fmla="*/ 382771 h 2366502"/>
              <a:gd name="connsiteX1" fmla="*/ 664200 w 664200"/>
              <a:gd name="connsiteY1" fmla="*/ 2194840 h 2366502"/>
              <a:gd name="connsiteX2" fmla="*/ 492538 w 664200"/>
              <a:gd name="connsiteY2" fmla="*/ 2366502 h 2366502"/>
              <a:gd name="connsiteX3" fmla="*/ 171662 w 664200"/>
              <a:gd name="connsiteY3" fmla="*/ 2366502 h 2366502"/>
              <a:gd name="connsiteX4" fmla="*/ 0 w 664200"/>
              <a:gd name="connsiteY4" fmla="*/ 2194840 h 2366502"/>
              <a:gd name="connsiteX5" fmla="*/ 0 w 664200"/>
              <a:gd name="connsiteY5" fmla="*/ 382771 h 2366502"/>
              <a:gd name="connsiteX6" fmla="*/ 171662 w 664200"/>
              <a:gd name="connsiteY6" fmla="*/ 211109 h 2366502"/>
              <a:gd name="connsiteX7" fmla="*/ 209656 w 664200"/>
              <a:gd name="connsiteY7" fmla="*/ 211109 h 2366502"/>
              <a:gd name="connsiteX8" fmla="*/ 332100 w 664200"/>
              <a:gd name="connsiteY8" fmla="*/ 0 h 2366502"/>
              <a:gd name="connsiteX9" fmla="*/ 454543 w 664200"/>
              <a:gd name="connsiteY9" fmla="*/ 211109 h 2366502"/>
              <a:gd name="connsiteX10" fmla="*/ 492538 w 664200"/>
              <a:gd name="connsiteY10" fmla="*/ 211109 h 2366502"/>
              <a:gd name="connsiteX11" fmla="*/ 664200 w 664200"/>
              <a:gd name="connsiteY11" fmla="*/ 382771 h 23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200" h="2366502">
                <a:moveTo>
                  <a:pt x="664200" y="382771"/>
                </a:moveTo>
                <a:lnTo>
                  <a:pt x="664200" y="2194840"/>
                </a:lnTo>
                <a:cubicBezTo>
                  <a:pt x="664200" y="2289646"/>
                  <a:pt x="587344" y="2366502"/>
                  <a:pt x="492538" y="2366502"/>
                </a:cubicBezTo>
                <a:lnTo>
                  <a:pt x="171662" y="2366502"/>
                </a:lnTo>
                <a:cubicBezTo>
                  <a:pt x="76856" y="2366502"/>
                  <a:pt x="0" y="2289646"/>
                  <a:pt x="0" y="2194840"/>
                </a:cubicBezTo>
                <a:lnTo>
                  <a:pt x="0" y="382771"/>
                </a:lnTo>
                <a:cubicBezTo>
                  <a:pt x="0" y="287965"/>
                  <a:pt x="76856" y="211109"/>
                  <a:pt x="171662" y="211109"/>
                </a:cubicBezTo>
                <a:lnTo>
                  <a:pt x="209656" y="211109"/>
                </a:lnTo>
                <a:lnTo>
                  <a:pt x="332100" y="0"/>
                </a:lnTo>
                <a:lnTo>
                  <a:pt x="454543" y="211109"/>
                </a:lnTo>
                <a:lnTo>
                  <a:pt x="492538" y="211109"/>
                </a:lnTo>
                <a:cubicBezTo>
                  <a:pt x="587344" y="211109"/>
                  <a:pt x="664200" y="287965"/>
                  <a:pt x="664200" y="382771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 panose="020B0500000000000000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 rot="5400000" flipH="1">
            <a:off x="2298408" y="2775203"/>
            <a:ext cx="664200" cy="2366502"/>
          </a:xfrm>
          <a:custGeom>
            <a:avLst/>
            <a:gdLst>
              <a:gd name="connsiteX0" fmla="*/ 664200 w 664200"/>
              <a:gd name="connsiteY0" fmla="*/ 382771 h 2366502"/>
              <a:gd name="connsiteX1" fmla="*/ 664200 w 664200"/>
              <a:gd name="connsiteY1" fmla="*/ 2194840 h 2366502"/>
              <a:gd name="connsiteX2" fmla="*/ 492538 w 664200"/>
              <a:gd name="connsiteY2" fmla="*/ 2366502 h 2366502"/>
              <a:gd name="connsiteX3" fmla="*/ 171662 w 664200"/>
              <a:gd name="connsiteY3" fmla="*/ 2366502 h 2366502"/>
              <a:gd name="connsiteX4" fmla="*/ 0 w 664200"/>
              <a:gd name="connsiteY4" fmla="*/ 2194840 h 2366502"/>
              <a:gd name="connsiteX5" fmla="*/ 0 w 664200"/>
              <a:gd name="connsiteY5" fmla="*/ 382771 h 2366502"/>
              <a:gd name="connsiteX6" fmla="*/ 171662 w 664200"/>
              <a:gd name="connsiteY6" fmla="*/ 211109 h 2366502"/>
              <a:gd name="connsiteX7" fmla="*/ 209656 w 664200"/>
              <a:gd name="connsiteY7" fmla="*/ 211109 h 2366502"/>
              <a:gd name="connsiteX8" fmla="*/ 332100 w 664200"/>
              <a:gd name="connsiteY8" fmla="*/ 0 h 2366502"/>
              <a:gd name="connsiteX9" fmla="*/ 454543 w 664200"/>
              <a:gd name="connsiteY9" fmla="*/ 211109 h 2366502"/>
              <a:gd name="connsiteX10" fmla="*/ 492538 w 664200"/>
              <a:gd name="connsiteY10" fmla="*/ 211109 h 2366502"/>
              <a:gd name="connsiteX11" fmla="*/ 664200 w 664200"/>
              <a:gd name="connsiteY11" fmla="*/ 382771 h 23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200" h="2366502">
                <a:moveTo>
                  <a:pt x="664200" y="382771"/>
                </a:moveTo>
                <a:lnTo>
                  <a:pt x="664200" y="2194840"/>
                </a:lnTo>
                <a:cubicBezTo>
                  <a:pt x="664200" y="2289646"/>
                  <a:pt x="587344" y="2366502"/>
                  <a:pt x="492538" y="2366502"/>
                </a:cubicBezTo>
                <a:lnTo>
                  <a:pt x="171662" y="2366502"/>
                </a:lnTo>
                <a:cubicBezTo>
                  <a:pt x="76856" y="2366502"/>
                  <a:pt x="0" y="2289646"/>
                  <a:pt x="0" y="2194840"/>
                </a:cubicBezTo>
                <a:lnTo>
                  <a:pt x="0" y="382771"/>
                </a:lnTo>
                <a:cubicBezTo>
                  <a:pt x="0" y="287965"/>
                  <a:pt x="76856" y="211109"/>
                  <a:pt x="171662" y="211109"/>
                </a:cubicBezTo>
                <a:lnTo>
                  <a:pt x="209656" y="211109"/>
                </a:lnTo>
                <a:lnTo>
                  <a:pt x="332100" y="0"/>
                </a:lnTo>
                <a:lnTo>
                  <a:pt x="454543" y="211109"/>
                </a:lnTo>
                <a:lnTo>
                  <a:pt x="492538" y="211109"/>
                </a:lnTo>
                <a:cubicBezTo>
                  <a:pt x="587344" y="211109"/>
                  <a:pt x="664200" y="287965"/>
                  <a:pt x="664200" y="382771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1864069" y="2014522"/>
            <a:ext cx="2321178" cy="664200"/>
          </a:xfrm>
          <a:custGeom>
            <a:avLst/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Roboto Regular"/>
              <a:ea typeface="思源黑体 CN Regular" panose="020B0500000000000000" charset="-122"/>
            </a:endParaRPr>
          </a:p>
        </p:txBody>
      </p:sp>
      <p:sp>
        <p:nvSpPr>
          <p:cNvPr id="8" name="任意多边形: 形状 7"/>
          <p:cNvSpPr/>
          <p:nvPr/>
        </p:nvSpPr>
        <p:spPr>
          <a:xfrm flipV="1">
            <a:off x="1864069" y="5238187"/>
            <a:ext cx="2321178" cy="664200"/>
          </a:xfrm>
          <a:custGeom>
            <a:avLst/>
            <a:gdLst>
              <a:gd name="connsiteX0" fmla="*/ 197804 w 2123704"/>
              <a:gd name="connsiteY0" fmla="*/ 0 h 607693"/>
              <a:gd name="connsiteX1" fmla="*/ 1787336 w 2123704"/>
              <a:gd name="connsiteY1" fmla="*/ 0 h 607693"/>
              <a:gd name="connsiteX2" fmla="*/ 1985140 w 2123704"/>
              <a:gd name="connsiteY2" fmla="*/ 197804 h 607693"/>
              <a:gd name="connsiteX3" fmla="*/ 1985140 w 2123704"/>
              <a:gd name="connsiteY3" fmla="*/ 405360 h 607693"/>
              <a:gd name="connsiteX4" fmla="*/ 2123704 w 2123704"/>
              <a:gd name="connsiteY4" fmla="*/ 607693 h 607693"/>
              <a:gd name="connsiteX5" fmla="*/ 1787336 w 2123704"/>
              <a:gd name="connsiteY5" fmla="*/ 607693 h 607693"/>
              <a:gd name="connsiteX6" fmla="*/ 1764196 w 2123704"/>
              <a:gd name="connsiteY6" fmla="*/ 607693 h 607693"/>
              <a:gd name="connsiteX7" fmla="*/ 197804 w 2123704"/>
              <a:gd name="connsiteY7" fmla="*/ 607693 h 607693"/>
              <a:gd name="connsiteX8" fmla="*/ 0 w 2123704"/>
              <a:gd name="connsiteY8" fmla="*/ 409889 h 607693"/>
              <a:gd name="connsiteX9" fmla="*/ 0 w 2123704"/>
              <a:gd name="connsiteY9" fmla="*/ 197804 h 607693"/>
              <a:gd name="connsiteX10" fmla="*/ 197804 w 2123704"/>
              <a:gd name="connsiteY10" fmla="*/ 0 h 60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704" h="607693">
                <a:moveTo>
                  <a:pt x="197804" y="0"/>
                </a:moveTo>
                <a:lnTo>
                  <a:pt x="1787336" y="0"/>
                </a:lnTo>
                <a:cubicBezTo>
                  <a:pt x="1896580" y="0"/>
                  <a:pt x="1985140" y="88560"/>
                  <a:pt x="1985140" y="197804"/>
                </a:cubicBezTo>
                <a:lnTo>
                  <a:pt x="1985140" y="405360"/>
                </a:lnTo>
                <a:lnTo>
                  <a:pt x="2123704" y="607693"/>
                </a:lnTo>
                <a:lnTo>
                  <a:pt x="1787336" y="607693"/>
                </a:lnTo>
                <a:lnTo>
                  <a:pt x="1764196" y="607693"/>
                </a:lnTo>
                <a:lnTo>
                  <a:pt x="197804" y="607693"/>
                </a:lnTo>
                <a:cubicBezTo>
                  <a:pt x="88560" y="607693"/>
                  <a:pt x="0" y="519133"/>
                  <a:pt x="0" y="409889"/>
                </a:cubicBezTo>
                <a:lnTo>
                  <a:pt x="0" y="197804"/>
                </a:lnTo>
                <a:cubicBezTo>
                  <a:pt x="0" y="88560"/>
                  <a:pt x="88560" y="0"/>
                  <a:pt x="197804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 panose="020B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82640" y="2645095"/>
            <a:ext cx="2626720" cy="262672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13760" y="1676215"/>
            <a:ext cx="4564479" cy="4564479"/>
          </a:xfrm>
          <a:prstGeom prst="ellipse">
            <a:avLst/>
          </a:prstGeom>
          <a:noFill/>
          <a:ln w="12700">
            <a:gradFill>
              <a:gsLst>
                <a:gs pos="5000">
                  <a:schemeClr val="accent2">
                    <a:alpha val="0"/>
                  </a:schemeClr>
                </a:gs>
                <a:gs pos="48000">
                  <a:schemeClr val="accent1"/>
                </a:gs>
                <a:gs pos="95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004699" y="2014522"/>
            <a:ext cx="2321178" cy="3887865"/>
            <a:chOff x="8004700" y="1445214"/>
            <a:chExt cx="2321178" cy="3887865"/>
          </a:xfrm>
        </p:grpSpPr>
        <p:sp>
          <p:nvSpPr>
            <p:cNvPr id="24" name="任意多边形: 形状 23"/>
            <p:cNvSpPr/>
            <p:nvPr/>
          </p:nvSpPr>
          <p:spPr>
            <a:xfrm flipH="1">
              <a:off x="8004700" y="1445214"/>
              <a:ext cx="2321178" cy="664200"/>
            </a:xfrm>
            <a:custGeom>
              <a:avLst/>
              <a:gdLst>
                <a:gd name="connsiteX0" fmla="*/ 197804 w 2123704"/>
                <a:gd name="connsiteY0" fmla="*/ 0 h 607693"/>
                <a:gd name="connsiteX1" fmla="*/ 1787336 w 2123704"/>
                <a:gd name="connsiteY1" fmla="*/ 0 h 607693"/>
                <a:gd name="connsiteX2" fmla="*/ 1985140 w 2123704"/>
                <a:gd name="connsiteY2" fmla="*/ 197804 h 607693"/>
                <a:gd name="connsiteX3" fmla="*/ 1985140 w 2123704"/>
                <a:gd name="connsiteY3" fmla="*/ 405360 h 607693"/>
                <a:gd name="connsiteX4" fmla="*/ 2123704 w 2123704"/>
                <a:gd name="connsiteY4" fmla="*/ 607693 h 607693"/>
                <a:gd name="connsiteX5" fmla="*/ 1787336 w 2123704"/>
                <a:gd name="connsiteY5" fmla="*/ 607693 h 607693"/>
                <a:gd name="connsiteX6" fmla="*/ 1764196 w 2123704"/>
                <a:gd name="connsiteY6" fmla="*/ 607693 h 607693"/>
                <a:gd name="connsiteX7" fmla="*/ 197804 w 2123704"/>
                <a:gd name="connsiteY7" fmla="*/ 607693 h 607693"/>
                <a:gd name="connsiteX8" fmla="*/ 0 w 2123704"/>
                <a:gd name="connsiteY8" fmla="*/ 409889 h 607693"/>
                <a:gd name="connsiteX9" fmla="*/ 0 w 2123704"/>
                <a:gd name="connsiteY9" fmla="*/ 197804 h 607693"/>
                <a:gd name="connsiteX10" fmla="*/ 197804 w 2123704"/>
                <a:gd name="connsiteY10" fmla="*/ 0 h 60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704" h="607693">
                  <a:moveTo>
                    <a:pt x="197804" y="0"/>
                  </a:moveTo>
                  <a:lnTo>
                    <a:pt x="1787336" y="0"/>
                  </a:lnTo>
                  <a:cubicBezTo>
                    <a:pt x="1896580" y="0"/>
                    <a:pt x="1985140" y="88560"/>
                    <a:pt x="1985140" y="197804"/>
                  </a:cubicBezTo>
                  <a:lnTo>
                    <a:pt x="1985140" y="405360"/>
                  </a:lnTo>
                  <a:lnTo>
                    <a:pt x="2123704" y="607693"/>
                  </a:lnTo>
                  <a:lnTo>
                    <a:pt x="1787336" y="607693"/>
                  </a:lnTo>
                  <a:lnTo>
                    <a:pt x="1764196" y="607693"/>
                  </a:lnTo>
                  <a:lnTo>
                    <a:pt x="197804" y="607693"/>
                  </a:lnTo>
                  <a:cubicBezTo>
                    <a:pt x="88560" y="607693"/>
                    <a:pt x="0" y="519133"/>
                    <a:pt x="0" y="409889"/>
                  </a:cubicBezTo>
                  <a:lnTo>
                    <a:pt x="0" y="197804"/>
                  </a:lnTo>
                  <a:cubicBezTo>
                    <a:pt x="0" y="88560"/>
                    <a:pt x="88560" y="0"/>
                    <a:pt x="1978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Roboto Regular"/>
                <a:ea typeface="思源黑体 CN Regular" panose="020B0500000000000000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 flipH="1" flipV="1">
              <a:off x="8004700" y="4668879"/>
              <a:ext cx="2321178" cy="664200"/>
            </a:xfrm>
            <a:custGeom>
              <a:avLst/>
              <a:gdLst>
                <a:gd name="connsiteX0" fmla="*/ 197804 w 2123704"/>
                <a:gd name="connsiteY0" fmla="*/ 0 h 607693"/>
                <a:gd name="connsiteX1" fmla="*/ 1787336 w 2123704"/>
                <a:gd name="connsiteY1" fmla="*/ 0 h 607693"/>
                <a:gd name="connsiteX2" fmla="*/ 1985140 w 2123704"/>
                <a:gd name="connsiteY2" fmla="*/ 197804 h 607693"/>
                <a:gd name="connsiteX3" fmla="*/ 1985140 w 2123704"/>
                <a:gd name="connsiteY3" fmla="*/ 405360 h 607693"/>
                <a:gd name="connsiteX4" fmla="*/ 2123704 w 2123704"/>
                <a:gd name="connsiteY4" fmla="*/ 607693 h 607693"/>
                <a:gd name="connsiteX5" fmla="*/ 1787336 w 2123704"/>
                <a:gd name="connsiteY5" fmla="*/ 607693 h 607693"/>
                <a:gd name="connsiteX6" fmla="*/ 1764196 w 2123704"/>
                <a:gd name="connsiteY6" fmla="*/ 607693 h 607693"/>
                <a:gd name="connsiteX7" fmla="*/ 197804 w 2123704"/>
                <a:gd name="connsiteY7" fmla="*/ 607693 h 607693"/>
                <a:gd name="connsiteX8" fmla="*/ 0 w 2123704"/>
                <a:gd name="connsiteY8" fmla="*/ 409889 h 607693"/>
                <a:gd name="connsiteX9" fmla="*/ 0 w 2123704"/>
                <a:gd name="connsiteY9" fmla="*/ 197804 h 607693"/>
                <a:gd name="connsiteX10" fmla="*/ 197804 w 2123704"/>
                <a:gd name="connsiteY10" fmla="*/ 0 h 60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704" h="607693">
                  <a:moveTo>
                    <a:pt x="197804" y="0"/>
                  </a:moveTo>
                  <a:lnTo>
                    <a:pt x="1787336" y="0"/>
                  </a:lnTo>
                  <a:cubicBezTo>
                    <a:pt x="1896580" y="0"/>
                    <a:pt x="1985140" y="88560"/>
                    <a:pt x="1985140" y="197804"/>
                  </a:cubicBezTo>
                  <a:lnTo>
                    <a:pt x="1985140" y="405360"/>
                  </a:lnTo>
                  <a:lnTo>
                    <a:pt x="2123704" y="607693"/>
                  </a:lnTo>
                  <a:lnTo>
                    <a:pt x="1787336" y="607693"/>
                  </a:lnTo>
                  <a:lnTo>
                    <a:pt x="1764196" y="607693"/>
                  </a:lnTo>
                  <a:lnTo>
                    <a:pt x="197804" y="607693"/>
                  </a:lnTo>
                  <a:cubicBezTo>
                    <a:pt x="88560" y="607693"/>
                    <a:pt x="0" y="519133"/>
                    <a:pt x="0" y="409889"/>
                  </a:cubicBezTo>
                  <a:lnTo>
                    <a:pt x="0" y="197804"/>
                  </a:lnTo>
                  <a:cubicBezTo>
                    <a:pt x="0" y="88560"/>
                    <a:pt x="88560" y="0"/>
                    <a:pt x="1978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Roboto Regular"/>
                <a:ea typeface="思源黑体 CN Regular" panose="020B0500000000000000" charset="-122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5694895" y="3057322"/>
            <a:ext cx="756358" cy="756358"/>
          </a:xfrm>
          <a:prstGeom prst="ellipse">
            <a:avLst/>
          </a:prstGeom>
          <a:gradFill>
            <a:gsLst>
              <a:gs pos="0">
                <a:srgbClr val="FFFFFF">
                  <a:alpha val="90000"/>
                </a:srgbClr>
              </a:gs>
              <a:gs pos="100000">
                <a:srgbClr val="FFFFFF">
                  <a:alpha val="40000"/>
                </a:srgbClr>
              </a:gs>
            </a:gsLst>
            <a:lin ang="27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弧形 47"/>
          <p:cNvSpPr/>
          <p:nvPr/>
        </p:nvSpPr>
        <p:spPr>
          <a:xfrm>
            <a:off x="4481022" y="2343477"/>
            <a:ext cx="3229955" cy="3229955"/>
          </a:xfrm>
          <a:prstGeom prst="arc">
            <a:avLst>
              <a:gd name="adj1" fmla="val 16200000"/>
              <a:gd name="adj2" fmla="val 5388841"/>
            </a:avLst>
          </a:prstGeom>
          <a:ln w="3175">
            <a:gradFill>
              <a:gsLst>
                <a:gs pos="72000">
                  <a:schemeClr val="accent2">
                    <a:alpha val="0"/>
                  </a:schemeClr>
                </a:gs>
                <a:gs pos="39000">
                  <a:schemeClr val="accent1"/>
                </a:gs>
                <a:gs pos="100000">
                  <a:schemeClr val="accent2">
                    <a:alpha val="5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Roboto Regular"/>
              <a:ea typeface="思源黑体 CN Regular" panose="020B0500000000000000" charset="-122"/>
            </a:endParaRPr>
          </a:p>
        </p:txBody>
      </p:sp>
      <p:sp>
        <p:nvSpPr>
          <p:cNvPr id="49" name="弧形 48"/>
          <p:cNvSpPr/>
          <p:nvPr/>
        </p:nvSpPr>
        <p:spPr>
          <a:xfrm flipH="1">
            <a:off x="4481022" y="2343477"/>
            <a:ext cx="3229955" cy="3229955"/>
          </a:xfrm>
          <a:prstGeom prst="arc">
            <a:avLst>
              <a:gd name="adj1" fmla="val 16200000"/>
              <a:gd name="adj2" fmla="val 5388841"/>
            </a:avLst>
          </a:prstGeom>
          <a:ln w="3175">
            <a:gradFill>
              <a:gsLst>
                <a:gs pos="72000">
                  <a:schemeClr val="accent2">
                    <a:alpha val="0"/>
                  </a:schemeClr>
                </a:gs>
                <a:gs pos="39000">
                  <a:schemeClr val="accent1"/>
                </a:gs>
                <a:gs pos="100000">
                  <a:schemeClr val="accent2">
                    <a:alpha val="5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1" name="Text1"/>
          <p:cNvSpPr txBox="1"/>
          <p:nvPr>
            <p:custDataLst>
              <p:tags r:id="rId5"/>
            </p:custDataLst>
          </p:nvPr>
        </p:nvSpPr>
        <p:spPr>
          <a:xfrm>
            <a:off x="781869" y="340571"/>
            <a:ext cx="8076381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学习成绩和荣誉</a:t>
            </a:r>
            <a:endParaRPr lang="en-US" altLang="zh-CN" sz="3200" b="1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2" name="Text2"/>
          <p:cNvSpPr txBox="1"/>
          <p:nvPr>
            <p:custDataLst>
              <p:tags r:id="rId6"/>
            </p:custDataLst>
          </p:nvPr>
        </p:nvSpPr>
        <p:spPr>
          <a:xfrm>
            <a:off x="1872406" y="2014522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学习成绩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4" name="Text3"/>
          <p:cNvSpPr txBox="1"/>
          <p:nvPr>
            <p:custDataLst>
              <p:tags r:id="rId7"/>
            </p:custDataLst>
          </p:nvPr>
        </p:nvSpPr>
        <p:spPr>
          <a:xfrm>
            <a:off x="1454011" y="3626353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学业表现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5" name="Text4"/>
          <p:cNvSpPr txBox="1"/>
          <p:nvPr>
            <p:custDataLst>
              <p:tags r:id="rId8"/>
            </p:custDataLst>
          </p:nvPr>
        </p:nvSpPr>
        <p:spPr>
          <a:xfrm>
            <a:off x="1872406" y="5244819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学科成绩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6" name="Text5"/>
          <p:cNvSpPr txBox="1"/>
          <p:nvPr>
            <p:custDataLst>
              <p:tags r:id="rId9"/>
            </p:custDataLst>
          </p:nvPr>
        </p:nvSpPr>
        <p:spPr>
          <a:xfrm>
            <a:off x="8155564" y="5238185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学术能力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7" name="Text6"/>
          <p:cNvSpPr txBox="1"/>
          <p:nvPr>
            <p:custDataLst>
              <p:tags r:id="rId10"/>
            </p:custDataLst>
          </p:nvPr>
        </p:nvSpPr>
        <p:spPr>
          <a:xfrm>
            <a:off x="8587034" y="3626352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知识拓宽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8" name="Text7"/>
          <p:cNvSpPr txBox="1"/>
          <p:nvPr>
            <p:custDataLst>
              <p:tags r:id="rId11"/>
            </p:custDataLst>
          </p:nvPr>
        </p:nvSpPr>
        <p:spPr>
          <a:xfrm>
            <a:off x="8155564" y="2019229"/>
            <a:ext cx="2150954" cy="447435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1"/>
                </a:solidFill>
                <a:latin typeface="等线 Light" panose="02010600030101010101" charset="-122"/>
                <a:ea typeface="微软雅黑" panose="020B0503020204020204" charset="-122"/>
              </a:rPr>
              <a:t>积极参与</a:t>
            </a:r>
            <a:endParaRPr lang="zh-CN" altLang="en-US" b="1" spc="300" dirty="0">
              <a:solidFill>
                <a:schemeClr val="accent1"/>
              </a:solidFill>
              <a:latin typeface="等线 Light" panose="02010600030101010101" charset="-122"/>
              <a:ea typeface="微软雅黑" panose="020B0503020204020204" charset="-122"/>
            </a:endParaRPr>
          </a:p>
        </p:txBody>
      </p:sp>
      <p:sp>
        <p:nvSpPr>
          <p:cNvPr id="53" name="Text8"/>
          <p:cNvSpPr txBox="1"/>
          <p:nvPr>
            <p:custDataLst>
              <p:tags r:id="rId12"/>
            </p:custDataLst>
          </p:nvPr>
        </p:nvSpPr>
        <p:spPr>
          <a:xfrm>
            <a:off x="1885480" y="2461957"/>
            <a:ext cx="2137879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Academic performance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9" name="Text9"/>
          <p:cNvSpPr txBox="1"/>
          <p:nvPr>
            <p:custDataLst>
              <p:tags r:id="rId13"/>
            </p:custDataLst>
          </p:nvPr>
        </p:nvSpPr>
        <p:spPr>
          <a:xfrm>
            <a:off x="1440505" y="4055406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Academic performance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0" name="Text10"/>
          <p:cNvSpPr txBox="1"/>
          <p:nvPr>
            <p:custDataLst>
              <p:tags r:id="rId14"/>
            </p:custDataLst>
          </p:nvPr>
        </p:nvSpPr>
        <p:spPr>
          <a:xfrm>
            <a:off x="1864069" y="5667239"/>
            <a:ext cx="2167628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Subject grades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1" name="Text11"/>
          <p:cNvSpPr txBox="1"/>
          <p:nvPr>
            <p:custDataLst>
              <p:tags r:id="rId15"/>
            </p:custDataLst>
          </p:nvPr>
        </p:nvSpPr>
        <p:spPr>
          <a:xfrm>
            <a:off x="8155564" y="2451909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actively participate in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2" name="Text12"/>
          <p:cNvSpPr txBox="1"/>
          <p:nvPr>
            <p:custDataLst>
              <p:tags r:id="rId16"/>
            </p:custDataLst>
          </p:nvPr>
        </p:nvSpPr>
        <p:spPr>
          <a:xfrm>
            <a:off x="8587034" y="4055406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Knowledge expansion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3" name="Text13"/>
          <p:cNvSpPr txBox="1"/>
          <p:nvPr>
            <p:custDataLst>
              <p:tags r:id="rId17"/>
            </p:custDataLst>
          </p:nvPr>
        </p:nvSpPr>
        <p:spPr>
          <a:xfrm>
            <a:off x="8168639" y="5667239"/>
            <a:ext cx="2150954" cy="22681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scholarly competence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5" name="Text14"/>
          <p:cNvSpPr txBox="1"/>
          <p:nvPr>
            <p:custDataLst>
              <p:tags r:id="rId18"/>
            </p:custDataLst>
          </p:nvPr>
        </p:nvSpPr>
        <p:spPr>
          <a:xfrm>
            <a:off x="4895850" y="3892353"/>
            <a:ext cx="2390775" cy="919290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努力学习是获得荣誉和优异成绩的关键。</a:t>
            </a:r>
            <a:endParaRPr lang="en-US" altLang="zh-CN" sz="3200" b="1" noProof="0" dirty="0" err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15" hidden="1"/>
          <p:cNvSpPr txBox="1"/>
          <p:nvPr>
            <p:custDataLst>
              <p:tags r:id="rId19"/>
            </p:custDataLst>
          </p:nvPr>
        </p:nvSpPr>
        <p:spPr>
          <a:xfrm>
            <a:off x="6793916" y="7695565"/>
            <a:ext cx="4970751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indent="0"/>
            <a:r>
              <a:rPr lang="en-US" altLang="zh-CN" sz="3075" b="1" dirty="0" err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实践经验和社团活动</a:t>
            </a:r>
            <a:endParaRPr lang="en-US" altLang="zh-CN" sz="3075" b="1" dirty="0" err="1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Bold" panose="020B0800000000000000" pitchFamily="34" charset="-122"/>
              <a:sym typeface="思源黑体 CN" panose="020B0500000000000000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11" grpId="0" bldLvl="0" animBg="1"/>
      <p:bldP spid="11" grpId="1" animBg="1"/>
      <p:bldP spid="4" grpId="1" animBg="1"/>
      <p:bldP spid="3" grpId="1" animBg="1"/>
      <p:bldP spid="2" grpId="1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3" grpId="0" animBg="1"/>
      <p:bldP spid="48" grpId="0" animBg="1"/>
      <p:bldP spid="49" grpId="0" animBg="1"/>
      <p:bldP spid="52" grpId="0"/>
      <p:bldP spid="54" grpId="0"/>
      <p:bldP spid="55" grpId="0"/>
      <p:bldP spid="56" grpId="0"/>
      <p:bldP spid="57" grpId="0"/>
      <p:bldP spid="58" grpId="0"/>
      <p:bldP spid="53" grpId="0"/>
      <p:bldP spid="59" grpId="0"/>
      <p:bldP spid="60" grpId="0"/>
      <p:bldP spid="61" grpId="0"/>
      <p:bldP spid="62" grpId="0"/>
      <p:bldP spid="63" grpId="0"/>
      <p:bldP spid="65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  <p:tag name="YOO_CHATSHAPE_TYPE" val="YOO_CHATSHAPE_ITEM"/>
</p:tagLst>
</file>

<file path=ppt/tags/tag101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2.xml><?xml version="1.0" encoding="utf-8"?>
<p:tagLst xmlns:p="http://schemas.openxmlformats.org/presentationml/2006/main">
  <p:tag name="KSO_WM_BEAUTIFY_FLAG" val=""/>
  <p:tag name="YOO_CHATSHAPE_TYPE" val="YOO_CHATSHAPE_ITEM"/>
</p:tagLst>
</file>

<file path=ppt/tags/tag103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4.xml><?xml version="1.0" encoding="utf-8"?>
<p:tagLst xmlns:p="http://schemas.openxmlformats.org/presentationml/2006/main">
  <p:tag name="KSO_WM_BEAUTIFY_FLAG" val=""/>
  <p:tag name="YOO_CHATSHAPE_TYPE" val="YOO_CHATSHAPE_ITEM"/>
</p:tagLst>
</file>

<file path=ppt/tags/tag105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6.xml><?xml version="1.0" encoding="utf-8"?>
<p:tagLst xmlns:p="http://schemas.openxmlformats.org/presentationml/2006/main">
  <p:tag name="KSO_WM_BEAUTIFY_FLAG" val=""/>
  <p:tag name="YOO_CHATSHAPE_TYPE" val="YOO_CHATSHAPE_ITEM"/>
</p:tagLst>
</file>

<file path=ppt/tags/tag107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8.xml><?xml version="1.0" encoding="utf-8"?>
<p:tagLst xmlns:p="http://schemas.openxmlformats.org/presentationml/2006/main">
  <p:tag name="KSO_WM_BEAUTIFY_FLAG" val=""/>
  <p:tag name="YOO_CHATSHAPE_TYPE" val="YOO_CHATSHAPE_ITEM"/>
</p:tagLst>
</file>

<file path=ppt/tags/tag109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YOO_CHATSHAPE_TYPE" val="YOO_CHATSHAPE_ITEM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YOO_CHATPAGE_TYPE" val="YOO_CHATPAGE_CATLOG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  <p:tag name="YOO_CHATSHAPE_TYPE" val="YOO_CHATSHAPE_NUM"/>
</p:tagLst>
</file>

<file path=ppt/tags/tag116.xml><?xml version="1.0" encoding="utf-8"?>
<p:tagLst xmlns:p="http://schemas.openxmlformats.org/presentationml/2006/main">
  <p:tag name="KSO_WM_BEAUTIFY_FLAG" val=""/>
  <p:tag name="YOO_CHATSHAPE_TYPE" val="YOO_CHATSHAPE_TITLE"/>
</p:tagLst>
</file>

<file path=ppt/tags/tag117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118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9.xml><?xml version="1.0" encoding="utf-8"?>
<p:tagLst xmlns:p="http://schemas.openxmlformats.org/presentationml/2006/main">
  <p:tag name="KSO_WM_BEAUTIFY_FLAG" val=""/>
  <p:tag name="YOO_CHATSHAPE_TYPE" val="YOO_CHATSHAPE_TITL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YOO_CHATPAGE_TYPE" val="YOO_CHATPAGE_CHATPER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6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  <p:tag name="YOO_CHATSHAPE_TYPE" val="YOO_CHATSHAPE_CONTENT"/>
</p:tagLst>
</file>

<file path=ppt/tags/tag127.xml><?xml version="1.0" encoding="utf-8"?>
<p:tagLst xmlns:p="http://schemas.openxmlformats.org/presentationml/2006/main">
  <p:tag name="KSO_WM_BEAUTIFY_FLAG" val=""/>
  <p:tag name="YOO_CHATSHAPE_TYPE" val="YOO_CHATSHAPE_TITLE"/>
</p:tagLst>
</file>

<file path=ppt/tags/tag128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befa6ba623db4204b2ce5d9a48b85215.png"/>
</p:tagLst>
</file>

<file path=ppt/tags/tag129.xml><?xml version="1.0" encoding="utf-8"?>
<p:tagLst xmlns:p="http://schemas.openxmlformats.org/presentationml/2006/main">
  <p:tag name="KSO_WM_BEAUTIFY_FLAG" val=""/>
  <p:tag name="YOO_CHATSHAPE_TYPE" val="YOO_CHATSHAPE_TITLE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5.xml><?xml version="1.0" encoding="utf-8"?>
<p:tagLst xmlns:p="http://schemas.openxmlformats.org/presentationml/2006/main">
  <p:tag name="KSO_WM_BEAUTIFY_FLAG" val=""/>
  <p:tag name="YOO_CHATSHAPE_TYPE" val="YOO_CHATSHAPE_TITLE"/>
</p:tagLst>
</file>

<file path=ppt/tags/tag136.xml><?xml version="1.0" encoding="utf-8"?>
<p:tagLst xmlns:p="http://schemas.openxmlformats.org/presentationml/2006/main">
  <p:tag name="KSO_WM_BEAUTIFY_FLAG" val=""/>
  <p:tag name="YOO_CHATSHAPE_TYPE" val="YOO_CHATSHAPE_CHILDTITLE"/>
  <p:tag name="TAG_CONTENT_INDEX" val="2"/>
</p:tagLst>
</file>

<file path=ppt/tags/tag137.xml><?xml version="1.0" encoding="utf-8"?>
<p:tagLst xmlns:p="http://schemas.openxmlformats.org/presentationml/2006/main">
  <p:tag name="KSO_WM_BEAUTIFY_FLAG" val=""/>
  <p:tag name="YOO_CHATSHAPE_TYPE" val="YOO_CHATSHAPE_CHILDTITLE"/>
  <p:tag name="TAG_CONTENT_INDEX" val="1"/>
</p:tagLst>
</file>

<file path=ppt/tags/tag138.xml><?xml version="1.0" encoding="utf-8"?>
<p:tagLst xmlns:p="http://schemas.openxmlformats.org/presentationml/2006/main">
  <p:tag name="KSO_WM_BEAUTIFY_FLAG" val=""/>
  <p:tag name="YOO_CHATSHAPE_TYPE" val="YOO_CHATSHAPE_CHILDTITLE"/>
  <p:tag name="TAG_CONTENT_INDEX" val="3"/>
</p:tagLst>
</file>

<file path=ppt/tags/tag139.xml><?xml version="1.0" encoding="utf-8"?>
<p:tagLst xmlns:p="http://schemas.openxmlformats.org/presentationml/2006/main">
  <p:tag name="KSO_WM_BEAUTIFY_FLAG" val=""/>
  <p:tag name="YOO_CHATSHAPE_TYPE" val="YOO_CHATSHAPE_CHILDCONTENT"/>
  <p:tag name="TAG_CONTENT_INDEX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  <p:tag name="YOO_CHATSHAPE_TYPE" val="YOO_CHATSHAPE_CHILDCONTENT"/>
  <p:tag name="TAG_CONTENT_INDEX" val="1"/>
</p:tagLst>
</file>

<file path=ppt/tags/tag141.xml><?xml version="1.0" encoding="utf-8"?>
<p:tagLst xmlns:p="http://schemas.openxmlformats.org/presentationml/2006/main">
  <p:tag name="KSO_WM_BEAUTIFY_FLAG" val=""/>
  <p:tag name="YOO_CHATSHAPE_TYPE" val="YOO_CHATSHAPE_CHILDCONTENT"/>
  <p:tag name="TAG_CONTENT_INDEX" val="3"/>
</p:tagLst>
</file>

<file path=ppt/tags/tag142.xml><?xml version="1.0" encoding="utf-8"?>
<p:tagLst xmlns:p="http://schemas.openxmlformats.org/presentationml/2006/main">
  <p:tag name="KSO_WM_BEAUTIFY_FLAG" val=""/>
  <p:tag name="YOO_CHATSHAPE_TYPE" val="YOO_CHATSHAPE_TITLE"/>
</p:tagLst>
</file>

<file path=ppt/tags/tag143.xml><?xml version="1.0" encoding="utf-8"?>
<p:tagLst xmlns:p="http://schemas.openxmlformats.org/presentationml/2006/main">
  <p:tag name="TAG_CONTENT_TYPE" val="二级大纲3"/>
  <p:tag name="YOO_CHATPAGE_TYPE" val="YOO_CHATPAGE_MULTCONTENT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YOO_CHATSHAPE_TYPE" val="YOO_CHATSHAPE_TITLE"/>
</p:tagLst>
</file>

<file path=ppt/tags/tag149.xml><?xml version="1.0" encoding="utf-8"?>
<p:tagLst xmlns:p="http://schemas.openxmlformats.org/presentationml/2006/main">
  <p:tag name="KSO_WM_BEAUTIFY_FLAG" val=""/>
  <p:tag name="KSO_WM_UNIT_TYPE" val="l_h_i"/>
  <p:tag name="KSO_WM_UNIT_INDEX" val="634_1_3"/>
  <p:tag name="KSO_WM_UNIT_ID" val="diagram19882022_2*l_h_i*634_1_3"/>
  <p:tag name="KSO_WM_TEMPLATE_INDEX" val="19882022"/>
  <p:tag name="KSO_WM_TAG_VERSION" val="2.0"/>
  <p:tag name="KSO_WM_DIAGRAM_GROUP_CODE" val="l1-1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  <p:tag name="KSO_WM_UNIT_TYPE" val="l_h_f"/>
  <p:tag name="KSO_WM_UNIT_INDEX" val="634_1_1"/>
  <p:tag name="KSO_WM_UNIT_ID" val="diagram19882022_2*l_h_f*634_1_1"/>
  <p:tag name="KSO_WM_TEMPLATE_INDEX" val="19882022"/>
  <p:tag name="KSO_WM_TAG_VERSION" val="2.0"/>
  <p:tag name="KSO_WM_DIAGRAM_GROUP_CODE" val="l1-1"/>
  <p:tag name="KSO_WM_UNIT_TEXT_FILL_FORE_SCHEMECOLOR_INDEX_BRIGHTNESS" val="0.15"/>
  <p:tag name="KSO_WM_UNIT_TEXT_FILL_FORE_SCHEMECOLOR_INDEX" val="1"/>
  <p:tag name="KSO_WM_UNIT_TEXT_FILL_TYPE" val="1"/>
  <p:tag name="YOO_CHATSHAPE_TYPE" val="YOO_CHATSHAPE_CONTENT"/>
</p:tagLst>
</file>

<file path=ppt/tags/tag151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9cb88a458e3a425283ef5c2ee4772648.png"/>
</p:tagLst>
</file>

<file path=ppt/tags/tag152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502512937533433d92e5d65c4a892681.png"/>
  <p:tag name="TAG_CHATSHAPE_IMAGE_URL" val="https://image.yoojober.com/ppt-illustration/ME/a435d703-08f2-11ee-8591-b42e99e89dc7.png"/>
</p:tagLst>
</file>

<file path=ppt/tags/tag153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  <p:tag name="YOO_CHATSHAPE_TYPE" val="YOO_CHATSHAPE_NUM"/>
</p:tagLst>
</file>

<file path=ppt/tags/tag156.xml><?xml version="1.0" encoding="utf-8"?>
<p:tagLst xmlns:p="http://schemas.openxmlformats.org/presentationml/2006/main">
  <p:tag name="KSO_WM_BEAUTIFY_FLAG" val=""/>
  <p:tag name="YOO_CHATSHAPE_TYPE" val="YOO_CHATSHAPE_TITLE"/>
</p:tagLst>
</file>

<file path=ppt/tags/tag157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158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9.xml><?xml version="1.0" encoding="utf-8"?>
<p:tagLst xmlns:p="http://schemas.openxmlformats.org/presentationml/2006/main">
  <p:tag name="KSO_WM_BEAUTIFY_FLAG" val=""/>
  <p:tag name="PA" val="v5.2.12"/>
  <p:tag name="YOO_CHATSHAPE_TYPE" val="YOO_CHATSHAPE_TITL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YOO_CHATPAGE_TYPE" val="YOO_CHATPAGE_CHATPER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6.xml><?xml version="1.0" encoding="utf-8"?>
<p:tagLst xmlns:p="http://schemas.openxmlformats.org/presentationml/2006/main">
  <p:tag name="KSO_WM_BEAUTIFY_FLAG" val=""/>
  <p:tag name="PA" val="v5.2.12"/>
  <p:tag name="YOO_CHATSHAPE_TYPE" val="YOO_CHATSHAPE_IMAGE"/>
  <p:tag name="TAG_CHATSHAPE_IMAGE_FILE" val="C:\Users\蒋仔\AppData\Roaming\BIYOO\temp\16f1e9d996b2405d84d23210c51b6a95.png"/>
</p:tagLst>
</file>

<file path=ppt/tags/tag167.xml><?xml version="1.0" encoding="utf-8"?>
<p:tagLst xmlns:p="http://schemas.openxmlformats.org/presentationml/2006/main">
  <p:tag name="KSO_WM_BEAUTIFY_FLAG" val=""/>
  <p:tag name="PA" val="v5.2.12"/>
  <p:tag name="YOO_CHATSHAPE_TYPE" val="YOO_CHATSHAPE_IMAGE"/>
  <p:tag name="TAG_CHATSHAPE_IMAGE_FILE" val="C:\Users\蒋仔\AppData\Roaming\BIYOO\temp\fa491c6b834b4d81a2b157365919d4da.png"/>
  <p:tag name="TAG_CHATSHAPE_IMAGE_URL" val="https://image.yoojober.com/ppt-illustration/ES/6d1bd378-08f5-11ee-b842-b42e99e89dc7.png"/>
</p:tagLst>
</file>

<file path=ppt/tags/tag168.xml><?xml version="1.0" encoding="utf-8"?>
<p:tagLst xmlns:p="http://schemas.openxmlformats.org/presentationml/2006/main">
  <p:tag name="KSO_WM_BEAUTIFY_FLAG" val=""/>
  <p:tag name="PA" val="v5.2.12"/>
  <p:tag name="YOO_CHATSHAPE_TYPE" val="YOO_CHATSHAPE_IMAGE"/>
  <p:tag name="TAG_CHATSHAPE_IMAGE_FILE" val="C:\Users\蒋仔\AppData\Roaming\BIYOO\temp\00d0420e4b544fbfb90fed392a25546f.png"/>
  <p:tag name="TAG_CHATSHAPE_IMAGE_URL" val="https://download.yoo-ai.com/copydone/20230706/29cd9324-1bff-11ee-b824-fa163e3b0a47.png"/>
</p:tagLst>
</file>

<file path=ppt/tags/tag169.xml><?xml version="1.0" encoding="utf-8"?>
<p:tagLst xmlns:p="http://schemas.openxmlformats.org/presentationml/2006/main">
  <p:tag name="KSO_WM_BEAUTIFY_FLAG" val=""/>
  <p:tag name="PA" val="v5.2.12"/>
  <p:tag name="YOO_CHATSHAPE_TYPE" val="YOO_CHATSHAPE_TITLE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BEAUTIFY_FLAG" val=""/>
  <p:tag name="PA" val="v5.2.12"/>
  <p:tag name="YOO_CHATSHAPE_TYPE" val="YOO_CHATSHAPE_CONTENT"/>
</p:tagLst>
</file>

<file path=ppt/tags/tag171.xml><?xml version="1.0" encoding="utf-8"?>
<p:tagLst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YOO_CHATSHAPE_TYPE" val="YOO_CHATSHAPE_TITLE"/>
</p:tagLst>
</file>

<file path=ppt/tags/tag178.xml><?xml version="1.0" encoding="utf-8"?>
<p:tagLst xmlns:p="http://schemas.openxmlformats.org/presentationml/2006/main">
  <p:tag name="YOO_CHATSHAPE_TYPE" val="YOO_CHATSHAPE_KEYWORD"/>
</p:tagLst>
</file>

<file path=ppt/tags/tag179.xml><?xml version="1.0" encoding="utf-8"?>
<p:tagLst xmlns:p="http://schemas.openxmlformats.org/presentationml/2006/main">
  <p:tag name="YOO_CHATSHAPE_TYPE" val="YOO_CHATSHAPE_KEYWORD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YOO_CHATSHAPE_TYPE" val="YOO_CHATSHAPE_KEYWORD"/>
</p:tagLst>
</file>

<file path=ppt/tags/tag181.xml><?xml version="1.0" encoding="utf-8"?>
<p:tagLst xmlns:p="http://schemas.openxmlformats.org/presentationml/2006/main">
  <p:tag name="YOO_CHATSHAPE_TYPE" val="YOO_CHATSHAPE_KEYWORD"/>
</p:tagLst>
</file>

<file path=ppt/tags/tag182.xml><?xml version="1.0" encoding="utf-8"?>
<p:tagLst xmlns:p="http://schemas.openxmlformats.org/presentationml/2006/main">
  <p:tag name="YOO_CHATSHAPE_TYPE" val="YOO_CHATSHAPE_KEYWORD"/>
</p:tagLst>
</file>

<file path=ppt/tags/tag183.xml><?xml version="1.0" encoding="utf-8"?>
<p:tagLst xmlns:p="http://schemas.openxmlformats.org/presentationml/2006/main">
  <p:tag name="YOO_CHATSHAPE_TYPE" val="YOO_CHATSHAPE_KEYWORD"/>
</p:tagLst>
</file>

<file path=ppt/tags/tag184.xml><?xml version="1.0" encoding="utf-8"?>
<p:tagLst xmlns:p="http://schemas.openxmlformats.org/presentationml/2006/main">
  <p:tag name="YOO_CHATSHAPE_TYPE" val="YOO_CHATSHAPE_DECORATION_TEXT"/>
</p:tagLst>
</file>

<file path=ppt/tags/tag185.xml><?xml version="1.0" encoding="utf-8"?>
<p:tagLst xmlns:p="http://schemas.openxmlformats.org/presentationml/2006/main">
  <p:tag name="YOO_CHATSHAPE_TYPE" val="YOO_CHATSHAPE_DECORATION_TEXT"/>
</p:tagLst>
</file>

<file path=ppt/tags/tag186.xml><?xml version="1.0" encoding="utf-8"?>
<p:tagLst xmlns:p="http://schemas.openxmlformats.org/presentationml/2006/main">
  <p:tag name="YOO_CHATSHAPE_TYPE" val="YOO_CHATSHAPE_DECORATION_TEXT"/>
</p:tagLst>
</file>

<file path=ppt/tags/tag187.xml><?xml version="1.0" encoding="utf-8"?>
<p:tagLst xmlns:p="http://schemas.openxmlformats.org/presentationml/2006/main">
  <p:tag name="YOO_CHATSHAPE_TYPE" val="YOO_CHATSHAPE_DECORATION_TEXT"/>
</p:tagLst>
</file>

<file path=ppt/tags/tag188.xml><?xml version="1.0" encoding="utf-8"?>
<p:tagLst xmlns:p="http://schemas.openxmlformats.org/presentationml/2006/main">
  <p:tag name="YOO_CHATSHAPE_TYPE" val="YOO_CHATSHAPE_DECORATION_TEXT"/>
</p:tagLst>
</file>

<file path=ppt/tags/tag189.xml><?xml version="1.0" encoding="utf-8"?>
<p:tagLst xmlns:p="http://schemas.openxmlformats.org/presentationml/2006/main">
  <p:tag name="YOO_CHATSHAPE_TYPE" val="YOO_CHATSHAPE_DECORATION_TEXT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  <p:tag name="TAG_CHATSHAPE_SUBTITLE_TYPE" val="TAG_CHATSHAPE_SUBTITLE_DETAIL"/>
  <p:tag name="YOO_CHATSHAPE_TYPE" val="YOO_CHATSHAPE_SUBTITLE"/>
</p:tagLst>
</file>

<file path=ppt/tags/tag191.xml><?xml version="1.0" encoding="utf-8"?>
<p:tagLst xmlns:p="http://schemas.openxmlformats.org/presentationml/2006/main">
  <p:tag name="YOO_CHATSHAPE_TYPE" val="YOO_CHATSHAPE_TITLE"/>
</p:tagLst>
</file>

<file path=ppt/tags/tag192.xml><?xml version="1.0" encoding="utf-8"?>
<p:tagLst xmlns:p="http://schemas.openxmlformats.org/presentationml/2006/main">
  <p:tag name="TAG_CONTENT_TYPE" val="1标题n关键词"/>
  <p:tag name="YOO_CHATPAGE_TYPE" val="YOO_CHATPAGE_CONTENT"/>
  <p:tag name="YOO_CHATPPT_CONTENT" val="1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7.xml><?xml version="1.0" encoding="utf-8"?>
<p:tagLst xmlns:p="http://schemas.openxmlformats.org/presentationml/2006/main">
  <p:tag name="YOO_CHATSHAPE_TYPE" val="YOO_CHATSHAPE_TITLE"/>
</p:tagLst>
</file>

<file path=ppt/tags/tag198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YOO_CHATSHAPE_TYPE" val="YOO_CHATSHAPE_CONTENT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蒋仔\AppData\Roaming\BIYOO\temp\335a807450eb45f6a60520aa00ec3708.png"/>
  <p:tag name="TAG_CHATSHAPE_IMAGE_URL" val="https://image.yoojober.com/ppt-illustration/EF/9e70fe2a-f578-11ed-b650-b42e99e89dc7.png"/>
</p:tagLst>
</file>

<file path=ppt/tags/tag201.xml><?xml version="1.0" encoding="utf-8"?>
<p:tagLst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  <p:tag name="YOO_CHATSHAPE_TYPE" val="YOO_CHATSHAPE_NUM"/>
</p:tagLst>
</file>

<file path=ppt/tags/tag204.xml><?xml version="1.0" encoding="utf-8"?>
<p:tagLst xmlns:p="http://schemas.openxmlformats.org/presentationml/2006/main">
  <p:tag name="KSO_WM_BEAUTIFY_FLAG" val=""/>
  <p:tag name="YOO_CHATSHAPE_TYPE" val="YOO_CHATSHAPE_TITLE"/>
</p:tagLst>
</file>

<file path=ppt/tags/tag205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206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7.xml><?xml version="1.0" encoding="utf-8"?>
<p:tagLst xmlns:p="http://schemas.openxmlformats.org/presentationml/2006/main">
  <p:tag name="KSO_WM_BEAUTIFY_FLAG" val=""/>
  <p:tag name="YOO_CHATSHAPE_TYPE" val="YOO_CHATSHAPE_TITLE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YOO_CHATPAGE_TYPE" val="YOO_CHATPAGE_CHATPER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蒋仔\AppData\Roaming\BIYOO\temp\7476a3f4c06843c4baa3327f770a69fa.png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8.xml><?xml version="1.0" encoding="utf-8"?>
<p:tagLst xmlns:p="http://schemas.openxmlformats.org/presentationml/2006/main">
  <p:tag name="KSO_WM_BEAUTIFY_FLAG" val=""/>
  <p:tag name="YOO_CHATSHAPE_TYPE" val="YOO_CHATSHAPE_TITLE"/>
</p:tagLst>
</file>

<file path=ppt/tags/tag21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蒋仔\AppData\Roaming\BIYOO\temp\17edf82aafea46d1a9d834d68f734e06.png"/>
  <p:tag name="TAG_CHATSHAPE_IMAGE_URL" val="https://download.yoo-ai.com/copydone/20230706/2ec1fadc-1bff-11ee-80b8-fa163e050381.png"/>
</p:tagLst>
</file>

<file path=ppt/tags/tag221.xml><?xml version="1.0" encoding="utf-8"?>
<p:tagLst xmlns:p="http://schemas.openxmlformats.org/presentationml/2006/main">
  <p:tag name="KSO_WM_BEAUTIFY_FLAG" val=""/>
  <p:tag name="YOO_CHATSHAPE_TYPE" val="YOO_CHATSHAPE_TITLE"/>
</p:tagLst>
</file>

<file path=ppt/tags/tag222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YOO_CHATSHAPE_TYPE" val="YOO_CHATSHAPE_IMAGE"/>
  <p:tag name="TAG_CHATSHAPE_IMAGE_FILE" val="C:\Users\蒋仔\AppData\Roaming\BIYOO\temp\973daf3059d444ad8cb16dc1180ad92d.png"/>
</p:tagLst>
</file>

<file path=ppt/tags/tag229.xml><?xml version="1.0" encoding="utf-8"?>
<p:tagLst xmlns:p="http://schemas.openxmlformats.org/presentationml/2006/main">
  <p:tag name="YOO_CHATSHAPE_TYPE" val="YOO_CHATSHAPE_IMAGE"/>
  <p:tag name="TAG_CHATSHAPE_IMAGE_FILE" val="C:\Users\蒋仔\AppData\Roaming\BIYOO\temp\be1ead60b01e444da23339cf0841d257.png"/>
  <p:tag name="TAG_CHATSHAPE_IMAGE_URL" val="https://image.yoojober.com/ppt-illustration/FD/96a27701-08f4-11ee-ab6a-b42e99e89dc7.png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YOO_CHATSHAPE_TYPE" val="YOO_CHATSHAPE_IMAGE"/>
  <p:tag name="TAG_CHATSHAPE_IMAGE_FILE" val="C:\Users\蒋仔\AppData\Roaming\BIYOO\temp\d1156ba7eece4c02be502e26b982e579.png"/>
  <p:tag name="TAG_CHATSHAPE_IMAGE_URL" val="https://download.yoo-ai.com/copydone/20230706/3ed437f0-1bff-11ee-aa7c-fa163e3b0a47.png"/>
</p:tagLst>
</file>

<file path=ppt/tags/tag231.xml><?xml version="1.0" encoding="utf-8"?>
<p:tagLst xmlns:p="http://schemas.openxmlformats.org/presentationml/2006/main">
  <p:tag name="KSO_WM_BEAUTIFY_FLAG" val=""/>
  <p:tag name="YOO_CHATSHAPE_TYPE" val="YOO_CHATSHAPE_TITLE"/>
</p:tagLst>
</file>

<file path=ppt/tags/tag232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BEAUTIFY_FLAG" val=""/>
  <p:tag name="YOO_CHATSHAPE_TYPE" val="YOO_CHATSHAPE_CONTENT"/>
</p:tagLst>
</file>

<file path=ppt/tags/tag233.xml><?xml version="1.0" encoding="utf-8"?>
<p:tagLst xmlns:p="http://schemas.openxmlformats.org/presentationml/2006/main">
  <p:tag name="KSO_WM_BEAUTIFY_FLAG" val=""/>
  <p:tag name="YOO_CHATSHAPE_TYPE" val="YOO_CHATSHAPE_TITLE"/>
</p:tagLst>
</file>

<file path=ppt/tags/tag234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9.xml><?xml version="1.0" encoding="utf-8"?>
<p:tagLst xmlns:p="http://schemas.openxmlformats.org/presentationml/2006/main">
  <p:tag name="YOO_CHATSHAPE_TYPE" val="YOO_CHATSHAPE_KEYWORD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YOO_CHATSHAPE_TYPE" val="YOO_CHATSHAPE_KEYWORD"/>
</p:tagLst>
</file>

<file path=ppt/tags/tag241.xml><?xml version="1.0" encoding="utf-8"?>
<p:tagLst xmlns:p="http://schemas.openxmlformats.org/presentationml/2006/main">
  <p:tag name="YOO_CHATSHAPE_TYPE" val="YOO_CHATSHAPE_KEYWORD"/>
</p:tagLst>
</file>

<file path=ppt/tags/tag242.xml><?xml version="1.0" encoding="utf-8"?>
<p:tagLst xmlns:p="http://schemas.openxmlformats.org/presentationml/2006/main">
  <p:tag name="YOO_CHATSHAPE_TYPE" val="YOO_CHATSHAPE_KEYWORD"/>
</p:tagLst>
</file>

<file path=ppt/tags/tag243.xml><?xml version="1.0" encoding="utf-8"?>
<p:tagLst xmlns:p="http://schemas.openxmlformats.org/presentationml/2006/main">
  <p:tag name="YOO_CHATSHAPE_TYPE" val="YOO_CHATSHAPE_KEYWORD"/>
</p:tagLst>
</file>

<file path=ppt/tags/tag244.xml><?xml version="1.0" encoding="utf-8"?>
<p:tagLst xmlns:p="http://schemas.openxmlformats.org/presentationml/2006/main">
  <p:tag name="YOO_CHATSHAPE_TYPE" val="YOO_CHATSHAPE_KEYWORD"/>
</p:tagLst>
</file>

<file path=ppt/tags/tag245.xml><?xml version="1.0" encoding="utf-8"?>
<p:tagLst xmlns:p="http://schemas.openxmlformats.org/presentationml/2006/main">
  <p:tag name="YOO_CHATSHAPE_TYPE" val="YOO_CHATSHAPE_KEYWORD"/>
</p:tagLst>
</file>

<file path=ppt/tags/tag246.xml><?xml version="1.0" encoding="utf-8"?>
<p:tagLst xmlns:p="http://schemas.openxmlformats.org/presentationml/2006/main">
  <p:tag name="KSO_WM_BEAUTIFY_FLAG" val=""/>
  <p:tag name="YOO_CHATSHAPE_TYPE" val="YOO_CHATSHAPE_TITLE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TAG_CONTENT_TYPE" val="1标题n关键词"/>
  <p:tag name="YOO_CHATPAGE_TYPE" val="YOO_CHATPAGE_CONTENT"/>
  <p:tag name="YOO_CHATPPT_CONTENT" val="1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  <p:tag name="YOO_CHATSHAPE_TYPE" val="YOO_CHATSHAPE_NUM"/>
</p:tagLst>
</file>

<file path=ppt/tags/tag254.xml><?xml version="1.0" encoding="utf-8"?>
<p:tagLst xmlns:p="http://schemas.openxmlformats.org/presentationml/2006/main">
  <p:tag name="KSO_WM_BEAUTIFY_FLAG" val=""/>
  <p:tag name="YOO_CHATSHAPE_TYPE" val="YOO_CHATSHAPE_TITLE"/>
</p:tagLst>
</file>

<file path=ppt/tags/tag255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256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YOO_CHATPAGE_TYPE" val="YOO_CHATPAGE_CHATPER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4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6275e8a348494dbb84e4d42196da9e7e.png"/>
</p:tagLst>
</file>

<file path=ppt/tags/tag265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9fb4882156934eb185ed238dcb8bee25.png"/>
  <p:tag name="TAG_CHATSHAPE_IMAGE_URL" val="https://image.yoojober.com/ppt-illustration/ME/5ff03027-f576-11ed-a0dd-b42e99e89dc7.png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268.xml><?xml version="1.0" encoding="utf-8"?>
<p:tagLst xmlns:p="http://schemas.openxmlformats.org/presentationml/2006/main">
  <p:tag name="KSO_WM_BEAUTIFY_FLAG" val=""/>
  <p:tag name="YOO_CHATSHAPE_TYPE" val="YOO_CHATSHAPE_TITLE"/>
</p:tagLst>
</file>

<file path=ppt/tags/tag269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4.xml><?xml version="1.0" encoding="utf-8"?>
<p:tagLst xmlns:p="http://schemas.openxmlformats.org/presentationml/2006/main">
  <p:tag name="YOO_CHATSHAPE_TYPE" val="YOO_CHATSHAPE_CHILDCONTENT"/>
  <p:tag name="TAG_CONTENT_INDEX" val="1"/>
</p:tagLst>
</file>

<file path=ppt/tags/tag275.xml><?xml version="1.0" encoding="utf-8"?>
<p:tagLst xmlns:p="http://schemas.openxmlformats.org/presentationml/2006/main">
  <p:tag name="YOO_CHATSHAPE_TYPE" val="YOO_CHATSHAPE_CHILDCONTENT"/>
  <p:tag name="TAG_CONTENT_INDEX" val="2"/>
</p:tagLst>
</file>

<file path=ppt/tags/tag276.xml><?xml version="1.0" encoding="utf-8"?>
<p:tagLst xmlns:p="http://schemas.openxmlformats.org/presentationml/2006/main">
  <p:tag name="YOO_CHATSHAPE_TYPE" val="YOO_CHATSHAPE_CHILDCONTENT"/>
  <p:tag name="TAG_CONTENT_INDEX" val="3"/>
</p:tagLst>
</file>

<file path=ppt/tags/tag277.xml><?xml version="1.0" encoding="utf-8"?>
<p:tagLst xmlns:p="http://schemas.openxmlformats.org/presentationml/2006/main">
  <p:tag name="YOO_CHATSHAPE_TYPE" val="YOO_CHATSHAPE_CHILDIMAGE"/>
  <p:tag name="TAG_CONTENT_INDEX" val="1"/>
  <p:tag name="TAG_CHATSHAPE_IMAGE_FILE" val="C:\Users\蒋仔\AppData\Roaming\BIYOO\temp\02320a9e7f7a41b2ae7d05fafad1c6ea.png"/>
  <p:tag name="TAG_CHATSHAPE_IMAGE_URL" val="https://download.yoo-ai.com/copydone/20230706/3d60477e-1bff-11ee-9fb8-fa163e050381.png"/>
</p:tagLst>
</file>

<file path=ppt/tags/tag278.xml><?xml version="1.0" encoding="utf-8"?>
<p:tagLst xmlns:p="http://schemas.openxmlformats.org/presentationml/2006/main">
  <p:tag name="YOO_CHATSHAPE_TYPE" val="YOO_CHATSHAPE_CHILDIMAGE"/>
  <p:tag name="TAG_CONTENT_INDEX" val="2"/>
  <p:tag name="TAG_CHATSHAPE_IMAGE_FILE" val="C:\Users\蒋仔\AppData\Roaming\BIYOO\temp\c7f109361ab24cbaa8b95ff241e6bf35.png"/>
  <p:tag name="TAG_CHATSHAPE_IMAGE_URL" val="https://image.yoojober.com/ppt-illustration/EF/4cac7423-f578-11ed-bbd4-b42e99e89dc7.png"/>
</p:tagLst>
</file>

<file path=ppt/tags/tag279.xml><?xml version="1.0" encoding="utf-8"?>
<p:tagLst xmlns:p="http://schemas.openxmlformats.org/presentationml/2006/main">
  <p:tag name="YOO_CHATSHAPE_TYPE" val="YOO_CHATSHAPE_CHILDIMAGE"/>
  <p:tag name="TAG_CONTENT_INDEX" val="3"/>
  <p:tag name="TAG_CHATSHAPE_IMAGE_FILE" val="C:\Users\蒋仔\AppData\Roaming\BIYOO\temp\b5238e14828745d3b56fcf3b8af2122e.png"/>
  <p:tag name="TAG_CHATSHAPE_IMAGE_URL" val="https://image.yoojober.com/ppt-illustration/ES/710b5a2c-08f5-11ee-8824-b42e99e89dc7.png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YOO_CHATSHAPE_TYPE" val="YOO_CHATSHAPE_CHILDTITLE"/>
  <p:tag name="TAG_CONTENT_INDEX" val="1"/>
</p:tagLst>
</file>

<file path=ppt/tags/tag281.xml><?xml version="1.0" encoding="utf-8"?>
<p:tagLst xmlns:p="http://schemas.openxmlformats.org/presentationml/2006/main">
  <p:tag name="YOO_CHATSHAPE_TYPE" val="YOO_CHATSHAPE_CHILDTITLE"/>
  <p:tag name="TAG_CONTENT_INDEX" val="2"/>
</p:tagLst>
</file>

<file path=ppt/tags/tag282.xml><?xml version="1.0" encoding="utf-8"?>
<p:tagLst xmlns:p="http://schemas.openxmlformats.org/presentationml/2006/main">
  <p:tag name="YOO_CHATSHAPE_TYPE" val="YOO_CHATSHAPE_CHILDTITLE"/>
  <p:tag name="TAG_CONTENT_INDEX" val="3"/>
</p:tagLst>
</file>

<file path=ppt/tags/tag283.xml><?xml version="1.0" encoding="utf-8"?>
<p:tagLst xmlns:p="http://schemas.openxmlformats.org/presentationml/2006/main">
  <p:tag name="KSO_WM_BEAUTIFY_FLAG" val=""/>
  <p:tag name="YOO_CHATSHAPE_TYPE" val="YOO_CHATSHAPE_TITLE"/>
</p:tagLst>
</file>

<file path=ppt/tags/tag284.xml><?xml version="1.0" encoding="utf-8"?>
<p:tagLst xmlns:p="http://schemas.openxmlformats.org/presentationml/2006/main">
  <p:tag name="KSO_WM_BEAUTIFY_FLAG" val=""/>
  <p:tag name="YOO_CHATSHAPE_TYPE" val="YOO_CHATSHAPE_TITLE"/>
</p:tagLst>
</file>

<file path=ppt/tags/tag285.xml><?xml version="1.0" encoding="utf-8"?>
<p:tagLst xmlns:p="http://schemas.openxmlformats.org/presentationml/2006/main">
  <p:tag name="TAG_CONTENT_TYPE" val="二级大纲3"/>
  <p:tag name="YOO_CHATPAGE_TYPE" val="YOO_CHATPAGE_MULTCONTENT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9b2a81a8986741e0a4fb6889ff5b2999.png"/>
</p:tagLst>
</file>

<file path=ppt/tags/tag291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e8b530dfda2049dab29b71d709333723.png"/>
  <p:tag name="TAG_CHATSHAPE_IMAGE_URL" val="https://download.yoo-ai.com/copydone/20230706/4f9402a0-1bff-11ee-85b1-fa163e3b0a47.png"/>
</p:tagLst>
</file>

<file path=ppt/tags/tag292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684913684e7845dfbea3e4a08fe9e387.png"/>
  <p:tag name="TAG_CHATSHAPE_IMAGE_URL" val="https://image.yoojober.com/ppt-illustration/TI/e1dedba4-f576-11ed-b4d6-b42e99e89dc7.png"/>
</p:tagLst>
</file>

<file path=ppt/tags/tag293.xml><?xml version="1.0" encoding="utf-8"?>
<p:tagLst xmlns:p="http://schemas.openxmlformats.org/presentationml/2006/main">
  <p:tag name="KSO_WM_BEAUTIFY_FLAG" val=""/>
  <p:tag name="YOO_CHATSHAPE_TYPE" val="YOO_CHATSHAPE_TITLE"/>
</p:tagLst>
</file>

<file path=ppt/tags/tag294.xml><?xml version="1.0" encoding="utf-8"?>
<p:tagLst xmlns:p="http://schemas.openxmlformats.org/presentationml/2006/main">
  <p:tag name="KSO_WM_UNIT_FILL_FORE_SCHEMECOLOR_INDEX_BRIGHTNESS" val="0.1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5.xml><?xml version="1.0" encoding="utf-8"?>
<p:tagLst xmlns:p="http://schemas.openxmlformats.org/presentationml/2006/main">
  <p:tag name="KSO_WM_UNIT_FILL_FORE_SCHEMECOLOR_INDEX_BRIGHTNESS" val="0.1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7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298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  <p:tag name="YOO_CHATSHAPE_TYPE" val="YOO_CHATSHAPE_NUM"/>
</p:tagLst>
</file>

<file path=ppt/tags/tag301.xml><?xml version="1.0" encoding="utf-8"?>
<p:tagLst xmlns:p="http://schemas.openxmlformats.org/presentationml/2006/main">
  <p:tag name="KSO_WM_BEAUTIFY_FLAG" val=""/>
  <p:tag name="YOO_CHATSHAPE_TYPE" val="YOO_CHATSHAPE_TITLE"/>
</p:tagLst>
</file>

<file path=ppt/tags/tag302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303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YOO_CHATPAGE_TYPE" val="YOO_CHATPAGE_CHATPER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YOO_CHATSHAPE_TYPE" val="YOO_CHATSHAPE_IMAGE"/>
  <p:tag name="TAG_CHATSHAPE_IMAGE_FILE" val="C:\Users\蒋仔\AppData\Roaming\BIYOO\temp\a5bc49b5ce994c3083c0116b4ad4ca3c.png"/>
</p:tagLst>
</file>

<file path=ppt/tags/tag313.xml><?xml version="1.0" encoding="utf-8"?>
<p:tagLst xmlns:p="http://schemas.openxmlformats.org/presentationml/2006/main">
  <p:tag name="YOO_CHATSHAPE_TYPE" val="YOO_CHATSHAPE_IMAGE"/>
  <p:tag name="TAG_CHATSHAPE_IMAGE_FILE" val="C:\Users\蒋仔\AppData\Roaming\BIYOO\temp\96104598348f4a1aac2198812a5e68d9.png"/>
  <p:tag name="TAG_CHATSHAPE_IMAGE_URL" val="https://image.yoojober.com/ppt-illustration/ME/7a17c2cc-f576-11ed-84d7-b42e99e89dc7.png"/>
</p:tagLst>
</file>

<file path=ppt/tags/tag31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3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16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317.xml><?xml version="1.0" encoding="utf-8"?>
<p:tagLst xmlns:p="http://schemas.openxmlformats.org/presentationml/2006/main">
  <p:tag name="KSO_WM_BEAUTIFY_FLAG" val=""/>
  <p:tag name="YOO_CHATSHAPE_TYPE" val="YOO_CHATSHAPE_TITLE"/>
</p:tagLst>
</file>

<file path=ppt/tags/tag318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3.xml><?xml version="1.0" encoding="utf-8"?>
<p:tagLst xmlns:p="http://schemas.openxmlformats.org/presentationml/2006/main">
  <p:tag name="YOO_CHATSHAPE_TYPE" val="YOO_CHATSHAPE_CONTENT"/>
</p:tagLst>
</file>

<file path=ppt/tags/tag324.xml><?xml version="1.0" encoding="utf-8"?>
<p:tagLst xmlns:p="http://schemas.openxmlformats.org/presentationml/2006/main">
  <p:tag name="KSO_WM_BEAUTIFY_FLAG" val=""/>
  <p:tag name="YOO_CHATSHAPE_TYPE" val="YOO_CHATSHAPE_TITLE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TITLE"/>
</p:tagLst>
</file>

<file path=ppt/tags/tag326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31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412540f33f6d46398e0228bdcd71dede.png"/>
</p:tagLst>
</file>

<file path=ppt/tags/tag332.xml><?xml version="1.0" encoding="utf-8"?>
<p:tagLst xmlns:p="http://schemas.openxmlformats.org/presentationml/2006/main">
  <p:tag name="KSO_WM_BEAUTIFY_FLAG" val=""/>
  <p:tag name="YOO_CHATSHAPE_TYPE" val="YOO_CHATSHAPE_CONTENT"/>
</p:tagLst>
</file>

<file path=ppt/tags/tag333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988c2d3a941c4b29b6659a6f0fc05e48.png"/>
  <p:tag name="TAG_CHATSHAPE_IMAGE_URL" val="https://download.yoo-ai.com/copydone/20230706/4b693704-1bff-11ee-96f5-fa163e050381.png"/>
</p:tagLst>
</file>

<file path=ppt/tags/tag334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710bcc8d5a3444148f7f0f65f3149b9d.png"/>
  <p:tag name="TAG_CHATSHAPE_IMAGE_URL" val="https://image.yoojober.com/ppt-illustration/FD/96a27701-08f4-11ee-ab6a-b42e99e89dc7.png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TITLE"/>
</p:tagLst>
</file>

<file path=ppt/tags/tag336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  <p:tag name="YOO_CHATSHAPE_TYPE" val="YOO_CHATSHAPE_NUM"/>
</p:tagLst>
</file>

<file path=ppt/tags/tag339.xml><?xml version="1.0" encoding="utf-8"?>
<p:tagLst xmlns:p="http://schemas.openxmlformats.org/presentationml/2006/main">
  <p:tag name="KSO_WM_BEAUTIFY_FLAG" val=""/>
  <p:tag name="YOO_CHATSHAPE_TYPE" val="YOO_CHATSHAPE_TITL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341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2.xml><?xml version="1.0" encoding="utf-8"?>
<p:tagLst xmlns:p="http://schemas.openxmlformats.org/presentationml/2006/main">
  <p:tag name="YOO_CHATSHAPE_TYPE" val="YOO_CHATSHAPE_TITLE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YOO_CHATPAGE_TYPE" val="YOO_CHATPAGE_CHATPER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9.xml><?xml version="1.0" encoding="utf-8"?>
<p:tagLst xmlns:p="http://schemas.openxmlformats.org/presentationml/2006/main">
  <p:tag name="YOO_CHATSHAPE_TYPE" val="YOO_CHATSHAPE_CONTENT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YOO_CHATSHAPE_TYPE" val="YOO_CHATSHAPE_TITLE"/>
</p:tagLst>
</file>

<file path=ppt/tags/tag351.xml><?xml version="1.0" encoding="utf-8"?>
<p:tagLst xmlns:p="http://schemas.openxmlformats.org/presentationml/2006/main">
  <p:tag name="KSO_WM_BEAUTIFY_FLAG" val=""/>
  <p:tag name="YOO_CHATSHAPE_TYPE" val="YOO_CHATSHAPE_TITLE"/>
</p:tagLst>
</file>

<file path=ppt/tags/tag352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7.xml><?xml version="1.0" encoding="utf-8"?>
<p:tagLst xmlns:p="http://schemas.openxmlformats.org/presentationml/2006/main">
  <p:tag name="KSO_WM_BEAUTIFY_FLAG" val=""/>
  <p:tag name="YOO_CHATSHAPE_TYPE" val="YOO_CHATSHAPE_TITLE"/>
</p:tagLst>
</file>

<file path=ppt/tags/tag358.xml><?xml version="1.0" encoding="utf-8"?>
<p:tagLst xmlns:p="http://schemas.openxmlformats.org/presentationml/2006/main">
  <p:tag name="YOO_CHATSHAPE_TYPE" val="YOO_CHATSHAPE_CHILDKEYWORD"/>
  <p:tag name="TAG_CONTENT_INDEX" val="1"/>
</p:tagLst>
</file>

<file path=ppt/tags/tag359.xml><?xml version="1.0" encoding="utf-8"?>
<p:tagLst xmlns:p="http://schemas.openxmlformats.org/presentationml/2006/main">
  <p:tag name="YOO_CHATSHAPE_TYPE" val="YOO_CHATSHAPE_CHILDKEYWORD"/>
  <p:tag name="TAG_CONTEN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YOO_CHATSHAPE_TYPE" val="YOO_CHATSHAPE_CHILDKEYWORD"/>
  <p:tag name="TAG_CONTENT_INDEX" val="1"/>
</p:tagLst>
</file>

<file path=ppt/tags/tag361.xml><?xml version="1.0" encoding="utf-8"?>
<p:tagLst xmlns:p="http://schemas.openxmlformats.org/presentationml/2006/main">
  <p:tag name="YOO_CHATSHAPE_TYPE" val="YOO_CHATSHAPE_CHILDKEYWORD"/>
  <p:tag name="TAG_CONTENT_INDEX" val="1"/>
</p:tagLst>
</file>

<file path=ppt/tags/tag362.xml><?xml version="1.0" encoding="utf-8"?>
<p:tagLst xmlns:p="http://schemas.openxmlformats.org/presentationml/2006/main">
  <p:tag name="YOO_CHATSHAPE_TYPE" val="YOO_CHATSHAPE_CHILDTITLE"/>
  <p:tag name="TAG_CONTENT_INDEX" val="1"/>
</p:tagLst>
</file>

<file path=ppt/tags/tag363.xml><?xml version="1.0" encoding="utf-8"?>
<p:tagLst xmlns:p="http://schemas.openxmlformats.org/presentationml/2006/main">
  <p:tag name="YOO_CHATSHAPE_TYPE" val="YOO_CHATSHAPE_CHILDKEYWORD"/>
  <p:tag name="TAG_CONTENT_INDEX" val="2"/>
</p:tagLst>
</file>

<file path=ppt/tags/tag364.xml><?xml version="1.0" encoding="utf-8"?>
<p:tagLst xmlns:p="http://schemas.openxmlformats.org/presentationml/2006/main">
  <p:tag name="YOO_CHATSHAPE_TYPE" val="YOO_CHATSHAPE_CHILDKEYWORD"/>
  <p:tag name="TAG_CONTENT_INDEX" val="2"/>
</p:tagLst>
</file>

<file path=ppt/tags/tag365.xml><?xml version="1.0" encoding="utf-8"?>
<p:tagLst xmlns:p="http://schemas.openxmlformats.org/presentationml/2006/main">
  <p:tag name="YOO_CHATSHAPE_TYPE" val="YOO_CHATSHAPE_CHILDKEYWORD"/>
  <p:tag name="TAG_CONTENT_INDEX" val="2"/>
</p:tagLst>
</file>

<file path=ppt/tags/tag366.xml><?xml version="1.0" encoding="utf-8"?>
<p:tagLst xmlns:p="http://schemas.openxmlformats.org/presentationml/2006/main">
  <p:tag name="YOO_CHATSHAPE_TYPE" val="YOO_CHATSHAPE_CHILDTITLE"/>
  <p:tag name="TAG_CONTENT_INDEX" val="2"/>
</p:tagLst>
</file>

<file path=ppt/tags/tag367.xml><?xml version="1.0" encoding="utf-8"?>
<p:tagLst xmlns:p="http://schemas.openxmlformats.org/presentationml/2006/main">
  <p:tag name="YOO_CHATSHAPE_TYPE" val="YOO_CHATSHAPE_CHILDKEYWORD"/>
  <p:tag name="TAG_CONTENT_INDEX" val="3"/>
</p:tagLst>
</file>

<file path=ppt/tags/tag368.xml><?xml version="1.0" encoding="utf-8"?>
<p:tagLst xmlns:p="http://schemas.openxmlformats.org/presentationml/2006/main">
  <p:tag name="YOO_CHATSHAPE_TYPE" val="YOO_CHATSHAPE_CHILDKEYWORD"/>
  <p:tag name="TAG_CONTENT_INDEX" val="3"/>
</p:tagLst>
</file>

<file path=ppt/tags/tag369.xml><?xml version="1.0" encoding="utf-8"?>
<p:tagLst xmlns:p="http://schemas.openxmlformats.org/presentationml/2006/main">
  <p:tag name="YOO_CHATSHAPE_TYPE" val="YOO_CHATSHAPE_CHILDKEYWORD"/>
  <p:tag name="TAG_CONTENT_INDEX" val="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YOO_CHATSHAPE_TYPE" val="YOO_CHATSHAPE_CHILDTITLE"/>
  <p:tag name="TAG_CONTENT_INDEX" val="3"/>
</p:tagLst>
</file>

<file path=ppt/tags/tag371.xml><?xml version="1.0" encoding="utf-8"?>
<p:tagLst xmlns:p="http://schemas.openxmlformats.org/presentationml/2006/main">
  <p:tag name="YOO_CHATSHAPE_TYPE" val="YOO_CHATSHAPE_CHILDKEYWORD"/>
  <p:tag name="TAG_CONTENT_INDEX" val="4"/>
</p:tagLst>
</file>

<file path=ppt/tags/tag372.xml><?xml version="1.0" encoding="utf-8"?>
<p:tagLst xmlns:p="http://schemas.openxmlformats.org/presentationml/2006/main">
  <p:tag name="YOO_CHATSHAPE_TYPE" val="YOO_CHATSHAPE_CHILDKEYWORD"/>
  <p:tag name="TAG_CONTENT_INDEX" val="4"/>
</p:tagLst>
</file>

<file path=ppt/tags/tag373.xml><?xml version="1.0" encoding="utf-8"?>
<p:tagLst xmlns:p="http://schemas.openxmlformats.org/presentationml/2006/main">
  <p:tag name="YOO_CHATSHAPE_TYPE" val="YOO_CHATSHAPE_CHILDKEYWORD"/>
  <p:tag name="TAG_CONTENT_INDEX" val="4"/>
</p:tagLst>
</file>

<file path=ppt/tags/tag374.xml><?xml version="1.0" encoding="utf-8"?>
<p:tagLst xmlns:p="http://schemas.openxmlformats.org/presentationml/2006/main">
  <p:tag name="YOO_CHATSHAPE_TYPE" val="YOO_CHATSHAPE_CHILDKEYWORD"/>
  <p:tag name="TAG_CONTENT_INDEX" val="4"/>
</p:tagLst>
</file>

<file path=ppt/tags/tag375.xml><?xml version="1.0" encoding="utf-8"?>
<p:tagLst xmlns:p="http://schemas.openxmlformats.org/presentationml/2006/main">
  <p:tag name="YOO_CHATSHAPE_TYPE" val="YOO_CHATSHAPE_CHILDTITLE"/>
  <p:tag name="TAG_CONTENT_INDEX" val="4"/>
</p:tagLst>
</file>

<file path=ppt/tags/tag376.xml><?xml version="1.0" encoding="utf-8"?>
<p:tagLst xmlns:p="http://schemas.openxmlformats.org/presentationml/2006/main">
  <p:tag name="YOO_CHATSHAPE_TYPE" val="YOO_CHATSHAPE_TITLE"/>
</p:tagLst>
</file>

<file path=ppt/tags/tag377.xml><?xml version="1.0" encoding="utf-8"?>
<p:tagLst xmlns:p="http://schemas.openxmlformats.org/presentationml/2006/main">
  <p:tag name="TAG_CONTENT_TYPE" val="二级大纲4_关键词"/>
  <p:tag name="YOO_CHATPAGE_TYPE" val="YOO_CHATPAGE_MULTCONTENT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YOO_CHATSHAPE_TYPE" val="YOO_CHATSHAPE_TITLE"/>
</p:tagLst>
</file>

<file path=ppt/tags/tag384.xml><?xml version="1.0" encoding="utf-8"?>
<p:tagLst xmlns:p="http://schemas.openxmlformats.org/presentationml/2006/main">
  <p:tag name="YOO_CHATSHAPE_TYPE" val="YOO_CHATSHAPE_CONTENT"/>
</p:tagLst>
</file>

<file path=ppt/tags/tag385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蒋仔\AppData\Roaming\BIYOO\temp\944736fbbfba41f3b9f5ffbea8d675d5.png"/>
</p:tagLst>
</file>

<file path=ppt/tags/tag386.xml><?xml version="1.0" encoding="utf-8"?>
<p:tagLst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ags/tag387.xml><?xml version="1.0" encoding="utf-8"?>
<p:tagLst xmlns:p="http://schemas.openxmlformats.org/presentationml/2006/main">
  <p:tag name="KSO_WM_UNIT_FILL_FORE_SCHEMECOLOR_INDEX_BRIGHTNESS" val="-0.05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YOO_CHATSHAPE_TYPE" val="YOO_CHATSHAPE_DATE"/>
  <p:tag name="YOO_CHATSHAPE_DATE" val="2023/7/6"/>
  <p:tag name="YOO_CHATSHAPE_AUTHOR" val="尤小优7553"/>
</p:tagLst>
</file>

<file path=ppt/tags/tag3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AUTHOR"/>
  <p:tag name="YOO_CHATSHAPE_AUTHOR" val="尤小优7553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YOO_CHATPAGE_TYPE" val="YOO_CHATPAGE_END"/>
</p:tagLst>
</file>

<file path=ppt/tags/tag397.xml><?xml version="1.0" encoding="utf-8"?>
<p:tagLst xmlns:p="http://schemas.openxmlformats.org/presentationml/2006/main">
  <p:tag name="YOO_PPT_THEMETITLE" val="大学生个人介绍"/>
  <p:tag name="TAG_PRESENTATION_STYLE" val="简约"/>
  <p:tag name="YOO_CHATPPT" val="1"/>
  <p:tag name="TAG_CHATPAGE_CATLOG_NUM" val="6"/>
  <p:tag name="COMMONDATA" val="eyJoZGlkIjoiMWY1YmU0MjU3Y2FlNWJjYWZlZTA0NjQ0NmUyNzcwOWE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YOO_CHATSHAPE_TYPE" val="YOO_CHATSHAPE_DATE"/>
  <p:tag name="YOO_CHATSHAPE_DATE" val="2023/7/6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TAG_CHATSHAPE_SUBTITLE_TYPE" val="TAG_CHATSHAPE_SUBTITLE_ENGLISH"/>
  <p:tag name="YOO_CHATSHAPE_TYPE" val="YOO_CHATSHAPE_SUBTITLE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AUTHOR"/>
  <p:tag name="YOO_CHATSHAPE_AUTHOR" val="尤小优755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YOO_CHATSHAPE_TYPE" val="YOO_CHATSHAPE_TITLE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YOO_CHATPAGE_TYPE" val="YOO_CHATPAGE_COVER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FILL_FORE_SCHEMECOLOR_INDEX_BRIGHTNESS" val="0.0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5615</Words>
  <Application>WPS 演示</Application>
  <PresentationFormat>宽屏</PresentationFormat>
  <Paragraphs>266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Arial Unicode MS</vt:lpstr>
      <vt:lpstr>微软雅黑</vt:lpstr>
      <vt:lpstr>Calibri</vt:lpstr>
      <vt:lpstr>OPPOSans H</vt:lpstr>
      <vt:lpstr>Poppins</vt:lpstr>
      <vt:lpstr>Segoe Print</vt:lpstr>
      <vt:lpstr>思源黑体 CN Heavy</vt:lpstr>
      <vt:lpstr>黑体</vt:lpstr>
      <vt:lpstr>思源黑体 CN</vt:lpstr>
      <vt:lpstr>思源黑体 CN Normal</vt:lpstr>
      <vt:lpstr>等线</vt:lpstr>
      <vt:lpstr>字体圈欣意冠黑体</vt:lpstr>
      <vt:lpstr>阿里巴巴普惠体 2.0 55 Regular</vt:lpstr>
      <vt:lpstr>Roboto Regular</vt:lpstr>
      <vt:lpstr>思源黑体 CN Regular</vt:lpstr>
      <vt:lpstr>等线 Light</vt:lpstr>
      <vt:lpstr>思源黑体 CN Bold</vt:lpstr>
      <vt:lpstr>Roboto</vt:lpstr>
      <vt:lpstr>思源黑体 CN Normal</vt:lpstr>
      <vt:lpstr>Times New Roman</vt:lpstr>
      <vt:lpstr>inpin heiti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蒋仔</dc:creator>
  <cp:lastModifiedBy>陌</cp:lastModifiedBy>
  <cp:revision>156</cp:revision>
  <dcterms:created xsi:type="dcterms:W3CDTF">2019-06-19T02:08:00Z</dcterms:created>
  <dcterms:modified xsi:type="dcterms:W3CDTF">2023-07-06T13:30:30Z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55DFBC4202714E95A926CE9D8443F4FD_11</vt:lpwstr>
  </property>
</Properties>
</file>